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docProps/custom.xml" ContentType="application/vnd.openxmlformats-officedocument.custom-properties+xml"/>
  <Override PartName="/customXml/itemProps1.xml" ContentType="application/vnd.openxmlformats-officedocument.customXmlProperties+xml"/>
</Types>
</file>

<file path=_rels/.rels><?xml version='1.0' encoding='UTF-8' standalone='no' ?><Relationships xmlns="http://schemas.openxmlformats.org/package/2006/relationships"><Relationship Id="rId3" Type="http://schemas.openxmlformats.org/package/2006/relationships/metadata/core-properties" Target="docProps/core.xml"></Relationship><Relationship Id="rId2" Type="http://schemas.openxmlformats.org/package/2006/relationships/metadata/thumbnail" Target="docProps/thumbnail.jpeg"></Relationship><Relationship Id="rId1" Type="http://schemas.openxmlformats.org/officeDocument/2006/relationships/officeDocument" Target="ppt/presentation.xml"></Relationship><Relationship Id="rId4" Type="http://schemas.openxmlformats.org/officeDocument/2006/relationships/extended-properties" Target="docProps/app.xml"></Relationship><Relationship Id="rId5"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5"/>
  </p:notesMasterIdLst>
  <p:handoutMasterIdLst>
    <p:handoutMasterId r:id="rId6"/>
  </p:handoutMasterIdLst>
  <p:sldIdLst>
    <p:sldId id="605" r:id="rId2"/>
    <p:sldId id="664" r:id="rId3"/>
    <p:sldId id="668" r:id="rId4"/>
  </p:sldIdLst>
  <p:sldSz cx="9144000" cy="6858000" type="screen4x3"/>
  <p:notesSz cx="6783388" cy="9926638"/>
  <p:defaultTextStyle>
    <a:defPPr>
      <a:defRPr lang="de-DE"/>
    </a:defPPr>
    <a:lvl1pPr algn="l" rtl="0" eaLnBrk="0" fontAlgn="base" hangingPunct="0">
      <a:spcBef>
        <a:spcPct val="0"/>
      </a:spcBef>
      <a:spcAft>
        <a:spcPct val="0"/>
      </a:spcAft>
      <a:defRPr sz="2400" kern="1200">
        <a:solidFill>
          <a:schemeClr val="tx1"/>
        </a:solidFill>
        <a:latin typeface="Arial" pitchFamily="34" charset="0"/>
        <a:ea typeface="ＭＳ Ｐゴシック"/>
        <a:cs typeface="ＭＳ Ｐゴシック"/>
      </a:defRPr>
    </a:lvl1pPr>
    <a:lvl2pPr marL="457200" algn="l" rtl="0" eaLnBrk="0" fontAlgn="base" hangingPunct="0">
      <a:spcBef>
        <a:spcPct val="0"/>
      </a:spcBef>
      <a:spcAft>
        <a:spcPct val="0"/>
      </a:spcAft>
      <a:defRPr sz="2400" kern="1200">
        <a:solidFill>
          <a:schemeClr val="tx1"/>
        </a:solidFill>
        <a:latin typeface="Arial" pitchFamily="34" charset="0"/>
        <a:ea typeface="ＭＳ Ｐゴシック"/>
        <a:cs typeface="ＭＳ Ｐゴシック"/>
      </a:defRPr>
    </a:lvl2pPr>
    <a:lvl3pPr marL="914400" algn="l" rtl="0" eaLnBrk="0" fontAlgn="base" hangingPunct="0">
      <a:spcBef>
        <a:spcPct val="0"/>
      </a:spcBef>
      <a:spcAft>
        <a:spcPct val="0"/>
      </a:spcAft>
      <a:defRPr sz="2400" kern="1200">
        <a:solidFill>
          <a:schemeClr val="tx1"/>
        </a:solidFill>
        <a:latin typeface="Arial" pitchFamily="34" charset="0"/>
        <a:ea typeface="ＭＳ Ｐゴシック"/>
        <a:cs typeface="ＭＳ Ｐゴシック"/>
      </a:defRPr>
    </a:lvl3pPr>
    <a:lvl4pPr marL="1371600" algn="l" rtl="0" eaLnBrk="0" fontAlgn="base" hangingPunct="0">
      <a:spcBef>
        <a:spcPct val="0"/>
      </a:spcBef>
      <a:spcAft>
        <a:spcPct val="0"/>
      </a:spcAft>
      <a:defRPr sz="2400" kern="1200">
        <a:solidFill>
          <a:schemeClr val="tx1"/>
        </a:solidFill>
        <a:latin typeface="Arial" pitchFamily="34" charset="0"/>
        <a:ea typeface="ＭＳ Ｐゴシック"/>
        <a:cs typeface="ＭＳ Ｐゴシック"/>
      </a:defRPr>
    </a:lvl4pPr>
    <a:lvl5pPr marL="1828800" algn="l" rtl="0" eaLnBrk="0" fontAlgn="base" hangingPunct="0">
      <a:spcBef>
        <a:spcPct val="0"/>
      </a:spcBef>
      <a:spcAft>
        <a:spcPct val="0"/>
      </a:spcAft>
      <a:defRPr sz="2400" kern="1200">
        <a:solidFill>
          <a:schemeClr val="tx1"/>
        </a:solidFill>
        <a:latin typeface="Arial" pitchFamily="34" charset="0"/>
        <a:ea typeface="ＭＳ Ｐゴシック"/>
        <a:cs typeface="ＭＳ Ｐゴシック"/>
      </a:defRPr>
    </a:lvl5pPr>
    <a:lvl6pPr marL="2286000" algn="l" defTabSz="914400" rtl="0" eaLnBrk="1" latinLnBrk="0" hangingPunct="1">
      <a:defRPr sz="2400" kern="1200">
        <a:solidFill>
          <a:schemeClr val="tx1"/>
        </a:solidFill>
        <a:latin typeface="Arial" pitchFamily="34" charset="0"/>
        <a:ea typeface="ＭＳ Ｐゴシック"/>
        <a:cs typeface="ＭＳ Ｐゴシック"/>
      </a:defRPr>
    </a:lvl6pPr>
    <a:lvl7pPr marL="2743200" algn="l" defTabSz="914400" rtl="0" eaLnBrk="1" latinLnBrk="0" hangingPunct="1">
      <a:defRPr sz="2400" kern="1200">
        <a:solidFill>
          <a:schemeClr val="tx1"/>
        </a:solidFill>
        <a:latin typeface="Arial" pitchFamily="34" charset="0"/>
        <a:ea typeface="ＭＳ Ｐゴシック"/>
        <a:cs typeface="ＭＳ Ｐゴシック"/>
      </a:defRPr>
    </a:lvl7pPr>
    <a:lvl8pPr marL="3200400" algn="l" defTabSz="914400" rtl="0" eaLnBrk="1" latinLnBrk="0" hangingPunct="1">
      <a:defRPr sz="2400" kern="1200">
        <a:solidFill>
          <a:schemeClr val="tx1"/>
        </a:solidFill>
        <a:latin typeface="Arial" pitchFamily="34" charset="0"/>
        <a:ea typeface="ＭＳ Ｐゴシック"/>
        <a:cs typeface="ＭＳ Ｐゴシック"/>
      </a:defRPr>
    </a:lvl8pPr>
    <a:lvl9pPr marL="3657600" algn="l" defTabSz="914400" rtl="0" eaLnBrk="1" latinLnBrk="0" hangingPunct="1">
      <a:defRPr sz="2400" kern="1200">
        <a:solidFill>
          <a:schemeClr val="tx1"/>
        </a:solidFill>
        <a:latin typeface="Arial" pitchFamily="34" charset="0"/>
        <a:ea typeface="ＭＳ Ｐゴシック"/>
        <a:cs typeface="ＭＳ Ｐゴシック"/>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F8D60"/>
    <a:srgbClr val="89B5DC"/>
    <a:srgbClr val="D40032"/>
    <a:srgbClr val="E9E6DD"/>
    <a:srgbClr val="D30132"/>
    <a:srgbClr val="E2E1CF"/>
    <a:srgbClr val="67A697"/>
    <a:srgbClr val="E3EDE9"/>
    <a:srgbClr val="EAF0F8"/>
    <a:srgbClr val="A19722"/>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155" autoAdjust="0"/>
    <p:restoredTop sz="96831" autoAdjust="0"/>
  </p:normalViewPr>
  <p:slideViewPr>
    <p:cSldViewPr>
      <p:cViewPr>
        <p:scale>
          <a:sx n="91" d="100"/>
          <a:sy n="91" d="100"/>
        </p:scale>
        <p:origin x="-1308" y="-510"/>
      </p:cViewPr>
      <p:guideLst>
        <p:guide orient="horz" pos="754"/>
        <p:guide pos="240"/>
      </p:guideLst>
    </p:cSldViewPr>
  </p:slideViewPr>
  <p:outlineViewPr>
    <p:cViewPr>
      <p:scale>
        <a:sx n="50" d="100"/>
        <a:sy n="50" d="100"/>
      </p:scale>
      <p:origin x="0" y="0"/>
    </p:cViewPr>
  </p:outlineViewPr>
  <p:notesTextViewPr>
    <p:cViewPr>
      <p:scale>
        <a:sx n="100" d="100"/>
        <a:sy n="100" d="100"/>
      </p:scale>
      <p:origin x="0" y="0"/>
    </p:cViewPr>
  </p:notesTextViewPr>
  <p:sorterViewPr>
    <p:cViewPr>
      <p:scale>
        <a:sx n="80" d="100"/>
        <a:sy n="80" d="100"/>
      </p:scale>
      <p:origin x="0" y="0"/>
    </p:cViewPr>
  </p:sorterViewPr>
  <p:notesViewPr>
    <p:cSldViewPr>
      <p:cViewPr>
        <p:scale>
          <a:sx n="100" d="100"/>
          <a:sy n="100" d="100"/>
        </p:scale>
        <p:origin x="-1650" y="-72"/>
      </p:cViewPr>
      <p:guideLst>
        <p:guide orient="horz" pos="3126"/>
        <p:guide pos="2137"/>
      </p:guideLst>
    </p:cSldViewPr>
  </p:notesViewPr>
  <p:gridSpacing cx="73736200" cy="73736200"/>
</p:viewPr>
</file>

<file path=ppt/_rels/presentation.xml.rels><?xml version='1.0' encoding='UTF-8' standalone='no' ?><Relationships xmlns="http://schemas.openxmlformats.org/package/2006/relationships"><Relationship Id="rId8" Type="http://schemas.openxmlformats.org/officeDocument/2006/relationships/viewProps" Target="viewProps.xml"></Relationship><Relationship Id="rId3" Type="http://schemas.openxmlformats.org/officeDocument/2006/relationships/slide" Target="slides/slide2.xml"></Relationship><Relationship Id="rId7" Type="http://schemas.openxmlformats.org/officeDocument/2006/relationships/presProps" Target="presProps.xml"></Relationship><Relationship Id="rId2" Type="http://schemas.openxmlformats.org/officeDocument/2006/relationships/slide" Target="slides/slide1.xml"></Relationship><Relationship Id="rId1" Type="http://schemas.openxmlformats.org/officeDocument/2006/relationships/slideMaster" Target="slideMasters/slideMaster1.xml"></Relationship><Relationship Id="rId6" Type="http://schemas.openxmlformats.org/officeDocument/2006/relationships/handoutMaster" Target="handoutMasters/handoutMaster1.xml"></Relationship><Relationship Id="rId5" Type="http://schemas.openxmlformats.org/officeDocument/2006/relationships/notesMaster" Target="notesMasters/notesMaster1.xml"></Relationship><Relationship Id="rId10" Type="http://schemas.openxmlformats.org/officeDocument/2006/relationships/tableStyles" Target="tableStyles.xml"></Relationship><Relationship Id="rId4" Type="http://schemas.openxmlformats.org/officeDocument/2006/relationships/slide" Target="slides/slide3.xml"></Relationship><Relationship Id="rId9" Type="http://schemas.openxmlformats.org/officeDocument/2006/relationships/theme" Target="theme/theme1.xml"></Relationship><Relationship Id="rId11" Type="http://schemas.openxmlformats.org/officeDocument/2006/relationships/customXml" Target="../customXml/item1.xml" /></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40207" cy="496888"/>
          </a:xfrm>
          <a:prstGeom prst="rect">
            <a:avLst/>
          </a:prstGeom>
        </p:spPr>
        <p:txBody>
          <a:bodyPr vert="horz" lIns="91424" tIns="45712" rIns="91424" bIns="45712" rtlCol="0"/>
          <a:lstStyle>
            <a:lvl1pPr algn="l">
              <a:defRPr sz="1200">
                <a:latin typeface="Arial" charset="0"/>
                <a:ea typeface="ＭＳ Ｐゴシック" pitchFamily="124" charset="-128"/>
                <a:cs typeface="+mn-cs"/>
              </a:defRPr>
            </a:lvl1pPr>
          </a:lstStyle>
          <a:p>
            <a:pPr>
              <a:defRPr/>
            </a:pPr>
            <a:endParaRPr lang="de-DE"/>
          </a:p>
        </p:txBody>
      </p:sp>
      <p:sp>
        <p:nvSpPr>
          <p:cNvPr id="3" name="Datumsplatzhalter 2"/>
          <p:cNvSpPr>
            <a:spLocks noGrp="1"/>
          </p:cNvSpPr>
          <p:nvPr>
            <p:ph type="dt" sz="quarter" idx="1"/>
          </p:nvPr>
        </p:nvSpPr>
        <p:spPr>
          <a:xfrm>
            <a:off x="3841597" y="0"/>
            <a:ext cx="2940207" cy="496888"/>
          </a:xfrm>
          <a:prstGeom prst="rect">
            <a:avLst/>
          </a:prstGeom>
        </p:spPr>
        <p:txBody>
          <a:bodyPr vert="horz" lIns="91424" tIns="45712" rIns="91424" bIns="45712" rtlCol="0"/>
          <a:lstStyle>
            <a:lvl1pPr algn="r">
              <a:defRPr sz="1200">
                <a:latin typeface="Arial" charset="0"/>
                <a:ea typeface="ＭＳ Ｐゴシック" pitchFamily="124" charset="-128"/>
                <a:cs typeface="+mn-cs"/>
              </a:defRPr>
            </a:lvl1pPr>
          </a:lstStyle>
          <a:p>
            <a:pPr>
              <a:defRPr/>
            </a:pPr>
            <a:fld id="{C2E3DA76-8233-4481-8D3F-7608BBBF1AC3}" type="datetimeFigureOut">
              <a:rPr lang="de-DE"/>
              <a:pPr>
                <a:defRPr/>
              </a:pPr>
              <a:t>02.12.2013</a:t>
            </a:fld>
            <a:endParaRPr lang="de-DE"/>
          </a:p>
        </p:txBody>
      </p:sp>
      <p:sp>
        <p:nvSpPr>
          <p:cNvPr id="4" name="Fußzeilenplatzhalter 3"/>
          <p:cNvSpPr>
            <a:spLocks noGrp="1"/>
          </p:cNvSpPr>
          <p:nvPr>
            <p:ph type="ftr" sz="quarter" idx="2"/>
          </p:nvPr>
        </p:nvSpPr>
        <p:spPr>
          <a:xfrm>
            <a:off x="0" y="9428168"/>
            <a:ext cx="2940207" cy="496887"/>
          </a:xfrm>
          <a:prstGeom prst="rect">
            <a:avLst/>
          </a:prstGeom>
        </p:spPr>
        <p:txBody>
          <a:bodyPr vert="horz" lIns="91424" tIns="45712" rIns="91424" bIns="45712" rtlCol="0" anchor="b"/>
          <a:lstStyle>
            <a:lvl1pPr algn="l">
              <a:defRPr sz="1200">
                <a:latin typeface="Arial" charset="0"/>
                <a:ea typeface="ＭＳ Ｐゴシック" pitchFamily="124" charset="-128"/>
                <a:cs typeface="+mn-cs"/>
              </a:defRPr>
            </a:lvl1pPr>
          </a:lstStyle>
          <a:p>
            <a:pPr>
              <a:defRPr/>
            </a:pPr>
            <a:endParaRPr lang="de-DE"/>
          </a:p>
        </p:txBody>
      </p:sp>
      <p:sp>
        <p:nvSpPr>
          <p:cNvPr id="5" name="Foliennummernplatzhalter 4"/>
          <p:cNvSpPr>
            <a:spLocks noGrp="1"/>
          </p:cNvSpPr>
          <p:nvPr>
            <p:ph type="sldNum" sz="quarter" idx="3"/>
          </p:nvPr>
        </p:nvSpPr>
        <p:spPr>
          <a:xfrm>
            <a:off x="3841597" y="9428168"/>
            <a:ext cx="2940207" cy="496887"/>
          </a:xfrm>
          <a:prstGeom prst="rect">
            <a:avLst/>
          </a:prstGeom>
        </p:spPr>
        <p:txBody>
          <a:bodyPr vert="horz" lIns="91424" tIns="45712" rIns="91424" bIns="45712" rtlCol="0" anchor="b"/>
          <a:lstStyle>
            <a:lvl1pPr algn="r">
              <a:defRPr sz="1200">
                <a:latin typeface="Arial" charset="0"/>
                <a:ea typeface="ＭＳ Ｐゴシック" pitchFamily="124" charset="-128"/>
                <a:cs typeface="+mn-cs"/>
              </a:defRPr>
            </a:lvl1pPr>
          </a:lstStyle>
          <a:p>
            <a:pPr>
              <a:defRPr/>
            </a:pPr>
            <a:fld id="{429F459F-172B-411B-B2BB-A958E0BC4143}" type="slidenum">
              <a:rPr lang="de-DE"/>
              <a:pPr>
                <a:defRPr/>
              </a:pPr>
              <a:t>‹Nr.›</a:t>
            </a:fld>
            <a:endParaRPr lang="de-DE"/>
          </a:p>
        </p:txBody>
      </p:sp>
    </p:spTree>
    <p:extLst>
      <p:ext uri="{BB962C8B-B14F-4D97-AF65-F5344CB8AC3E}">
        <p14:creationId xmlns="" xmlns:p14="http://schemas.microsoft.com/office/powerpoint/2010/main" val="33867360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40207" cy="496888"/>
          </a:xfrm>
          <a:prstGeom prst="rect">
            <a:avLst/>
          </a:prstGeom>
        </p:spPr>
        <p:txBody>
          <a:bodyPr vert="horz" lIns="91424" tIns="45712" rIns="91424" bIns="45712" rtlCol="0"/>
          <a:lstStyle>
            <a:lvl1pPr algn="l">
              <a:defRPr sz="1200">
                <a:latin typeface="Arial" charset="0"/>
                <a:ea typeface="ＭＳ Ｐゴシック" pitchFamily="124" charset="-128"/>
                <a:cs typeface="+mn-cs"/>
              </a:defRPr>
            </a:lvl1pPr>
          </a:lstStyle>
          <a:p>
            <a:pPr>
              <a:defRPr/>
            </a:pPr>
            <a:endParaRPr lang="de-DE"/>
          </a:p>
        </p:txBody>
      </p:sp>
      <p:sp>
        <p:nvSpPr>
          <p:cNvPr id="3" name="Datumsplatzhalter 2"/>
          <p:cNvSpPr>
            <a:spLocks noGrp="1"/>
          </p:cNvSpPr>
          <p:nvPr>
            <p:ph type="dt" idx="1"/>
          </p:nvPr>
        </p:nvSpPr>
        <p:spPr>
          <a:xfrm>
            <a:off x="3841597" y="0"/>
            <a:ext cx="2940207" cy="496888"/>
          </a:xfrm>
          <a:prstGeom prst="rect">
            <a:avLst/>
          </a:prstGeom>
        </p:spPr>
        <p:txBody>
          <a:bodyPr vert="horz" lIns="91424" tIns="45712" rIns="91424" bIns="45712" rtlCol="0"/>
          <a:lstStyle>
            <a:lvl1pPr algn="r">
              <a:defRPr sz="1200">
                <a:latin typeface="Arial" charset="0"/>
                <a:ea typeface="ＭＳ Ｐゴシック" pitchFamily="124" charset="-128"/>
                <a:cs typeface="+mn-cs"/>
              </a:defRPr>
            </a:lvl1pPr>
          </a:lstStyle>
          <a:p>
            <a:pPr>
              <a:defRPr/>
            </a:pPr>
            <a:fld id="{F62F0FED-4233-44DE-A87B-290B2AD15EC7}" type="datetimeFigureOut">
              <a:rPr lang="de-DE"/>
              <a:pPr>
                <a:defRPr/>
              </a:pPr>
              <a:t>02.12.2013</a:t>
            </a:fld>
            <a:endParaRPr lang="de-DE"/>
          </a:p>
        </p:txBody>
      </p:sp>
      <p:sp>
        <p:nvSpPr>
          <p:cNvPr id="4" name="Folienbildplatzhalter 3"/>
          <p:cNvSpPr>
            <a:spLocks noGrp="1" noRot="1" noChangeAspect="1"/>
          </p:cNvSpPr>
          <p:nvPr>
            <p:ph type="sldImg" idx="2"/>
          </p:nvPr>
        </p:nvSpPr>
        <p:spPr>
          <a:xfrm>
            <a:off x="442913" y="498475"/>
            <a:ext cx="2973387" cy="2232025"/>
          </a:xfrm>
          <a:prstGeom prst="rect">
            <a:avLst/>
          </a:prstGeom>
          <a:noFill/>
          <a:ln w="12700">
            <a:solidFill>
              <a:prstClr val="black"/>
            </a:solidFill>
          </a:ln>
        </p:spPr>
        <p:txBody>
          <a:bodyPr vert="horz" lIns="91424" tIns="45712" rIns="91424" bIns="45712" rtlCol="0" anchor="ctr"/>
          <a:lstStyle/>
          <a:p>
            <a:pPr lvl="0"/>
            <a:endParaRPr lang="de-DE" noProof="0" smtClean="0"/>
          </a:p>
        </p:txBody>
      </p:sp>
      <p:sp>
        <p:nvSpPr>
          <p:cNvPr id="5" name="Notizenplatzhalter 4"/>
          <p:cNvSpPr>
            <a:spLocks noGrp="1"/>
          </p:cNvSpPr>
          <p:nvPr>
            <p:ph type="body" sz="quarter" idx="3"/>
          </p:nvPr>
        </p:nvSpPr>
        <p:spPr>
          <a:xfrm>
            <a:off x="518022" y="2728913"/>
            <a:ext cx="5891503" cy="6626225"/>
          </a:xfrm>
          <a:prstGeom prst="rect">
            <a:avLst/>
          </a:prstGeom>
        </p:spPr>
        <p:txBody>
          <a:bodyPr vert="horz" lIns="91424" tIns="45712" rIns="91424" bIns="45712" rtlCol="0">
            <a:normAutofit/>
          </a:bodyPr>
          <a:lstStyle/>
          <a:p>
            <a:pPr lvl="0"/>
            <a:r>
              <a:rPr lang="de-DE" noProof="0" smtClean="0"/>
              <a:t>Textmasterformate durch Klicken bearbeiten</a:t>
            </a:r>
          </a:p>
          <a:p>
            <a:pPr lvl="1"/>
            <a:r>
              <a:rPr lang="de-DE" noProof="0" smtClean="0"/>
              <a:t>Zweite Ebene</a:t>
            </a:r>
          </a:p>
          <a:p>
            <a:pPr lvl="2"/>
            <a:r>
              <a:rPr lang="de-DE" noProof="0" smtClean="0"/>
              <a:t>Dritte Ebene</a:t>
            </a:r>
          </a:p>
          <a:p>
            <a:pPr lvl="3"/>
            <a:r>
              <a:rPr lang="de-DE" noProof="0" smtClean="0"/>
              <a:t>Vierte Ebene</a:t>
            </a:r>
          </a:p>
          <a:p>
            <a:pPr lvl="4"/>
            <a:r>
              <a:rPr lang="de-DE" noProof="0" smtClean="0"/>
              <a:t>Fünfte Ebene</a:t>
            </a:r>
          </a:p>
        </p:txBody>
      </p:sp>
      <p:sp>
        <p:nvSpPr>
          <p:cNvPr id="6" name="Fußzeilenplatzhalter 5"/>
          <p:cNvSpPr>
            <a:spLocks noGrp="1"/>
          </p:cNvSpPr>
          <p:nvPr>
            <p:ph type="ftr" sz="quarter" idx="4"/>
          </p:nvPr>
        </p:nvSpPr>
        <p:spPr>
          <a:xfrm>
            <a:off x="0" y="9428168"/>
            <a:ext cx="2940207" cy="496887"/>
          </a:xfrm>
          <a:prstGeom prst="rect">
            <a:avLst/>
          </a:prstGeom>
        </p:spPr>
        <p:txBody>
          <a:bodyPr vert="horz" lIns="91424" tIns="45712" rIns="91424" bIns="45712" rtlCol="0" anchor="b"/>
          <a:lstStyle>
            <a:lvl1pPr algn="l">
              <a:defRPr sz="1200">
                <a:latin typeface="Arial" charset="0"/>
                <a:ea typeface="ＭＳ Ｐゴシック" pitchFamily="124" charset="-128"/>
                <a:cs typeface="+mn-cs"/>
              </a:defRPr>
            </a:lvl1pPr>
          </a:lstStyle>
          <a:p>
            <a:pPr>
              <a:defRPr/>
            </a:pPr>
            <a:endParaRPr lang="de-DE"/>
          </a:p>
        </p:txBody>
      </p:sp>
      <p:sp>
        <p:nvSpPr>
          <p:cNvPr id="7" name="Foliennummernplatzhalter 6"/>
          <p:cNvSpPr>
            <a:spLocks noGrp="1"/>
          </p:cNvSpPr>
          <p:nvPr>
            <p:ph type="sldNum" sz="quarter" idx="5"/>
          </p:nvPr>
        </p:nvSpPr>
        <p:spPr>
          <a:xfrm>
            <a:off x="3841597" y="9428168"/>
            <a:ext cx="2940207" cy="496887"/>
          </a:xfrm>
          <a:prstGeom prst="rect">
            <a:avLst/>
          </a:prstGeom>
        </p:spPr>
        <p:txBody>
          <a:bodyPr vert="horz" lIns="91424" tIns="45712" rIns="91424" bIns="45712" rtlCol="0" anchor="b"/>
          <a:lstStyle>
            <a:lvl1pPr algn="r">
              <a:defRPr sz="1200">
                <a:latin typeface="Arial" charset="0"/>
                <a:ea typeface="ＭＳ Ｐゴシック" pitchFamily="124" charset="-128"/>
                <a:cs typeface="+mn-cs"/>
              </a:defRPr>
            </a:lvl1pPr>
          </a:lstStyle>
          <a:p>
            <a:pPr>
              <a:defRPr/>
            </a:pPr>
            <a:fld id="{BF426E72-C049-46D2-A5C0-521B3974EB81}" type="slidenum">
              <a:rPr lang="de-DE"/>
              <a:pPr>
                <a:defRPr/>
              </a:pPr>
              <a:t>‹Nr.›</a:t>
            </a:fld>
            <a:endParaRPr lang="de-DE"/>
          </a:p>
        </p:txBody>
      </p:sp>
    </p:spTree>
    <p:extLst>
      <p:ext uri="{BB962C8B-B14F-4D97-AF65-F5344CB8AC3E}">
        <p14:creationId xmlns="" xmlns:p14="http://schemas.microsoft.com/office/powerpoint/2010/main" val="109793850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Folienbildplatzhalter 1"/>
          <p:cNvSpPr>
            <a:spLocks noGrp="1" noRot="1" noChangeAspect="1" noTextEdit="1"/>
          </p:cNvSpPr>
          <p:nvPr>
            <p:ph type="sldImg"/>
          </p:nvPr>
        </p:nvSpPr>
        <p:spPr bwMode="auto">
          <a:noFill/>
          <a:ln>
            <a:solidFill>
              <a:srgbClr val="000000"/>
            </a:solidFill>
            <a:miter lim="800000"/>
            <a:headEnd/>
            <a:tailEnd/>
          </a:ln>
        </p:spPr>
      </p:sp>
      <p:sp>
        <p:nvSpPr>
          <p:cNvPr id="67587" name="Notizenplatzhalter 2"/>
          <p:cNvSpPr>
            <a:spLocks noGrp="1"/>
          </p:cNvSpPr>
          <p:nvPr>
            <p:ph type="body" idx="1"/>
          </p:nvPr>
        </p:nvSpPr>
        <p:spPr bwMode="auto"/>
        <p:txBody>
          <a:bodyPr wrap="square" numCol="1" anchor="t" anchorCtr="0" compatLnSpc="1">
            <a:prstTxWarp prst="textNoShape">
              <a:avLst/>
            </a:prstTxWarp>
          </a:bodyPr>
          <a:lstStyle/>
          <a:p>
            <a:pPr>
              <a:lnSpc>
                <a:spcPct val="114000"/>
              </a:lnSpc>
              <a:spcBef>
                <a:spcPts val="0"/>
              </a:spcBef>
              <a:spcAft>
                <a:spcPts val="952"/>
              </a:spcAft>
              <a:defRPr/>
            </a:pPr>
            <a:r>
              <a:rPr lang="de-DE" dirty="0" smtClean="0">
                <a:latin typeface="Arial" pitchFamily="34" charset="0"/>
                <a:cs typeface="Arial" pitchFamily="34" charset="0"/>
              </a:rPr>
              <a:t>Die Organisations-Struktur der Metropolregion kann man sich am besten als Segelschiff vorstellen:</a:t>
            </a:r>
          </a:p>
          <a:p>
            <a:pPr>
              <a:lnSpc>
                <a:spcPct val="114000"/>
              </a:lnSpc>
              <a:spcBef>
                <a:spcPts val="0"/>
              </a:spcBef>
              <a:spcAft>
                <a:spcPts val="952"/>
              </a:spcAft>
              <a:defRPr/>
            </a:pPr>
            <a:endParaRPr lang="de-DE" dirty="0" smtClean="0">
              <a:latin typeface="Arial" pitchFamily="34" charset="0"/>
              <a:cs typeface="Arial" pitchFamily="34" charset="0"/>
            </a:endParaRPr>
          </a:p>
          <a:p>
            <a:pPr>
              <a:lnSpc>
                <a:spcPct val="114000"/>
              </a:lnSpc>
              <a:spcBef>
                <a:spcPts val="0"/>
              </a:spcBef>
              <a:spcAft>
                <a:spcPts val="952"/>
              </a:spcAft>
              <a:defRPr/>
            </a:pPr>
            <a:r>
              <a:rPr lang="de-DE" dirty="0" smtClean="0">
                <a:latin typeface="Arial" pitchFamily="34" charset="0"/>
                <a:cs typeface="Arial" pitchFamily="34" charset="0"/>
              </a:rPr>
              <a:t>Das „rote“ Segel repräsentiert den Rat der</a:t>
            </a:r>
            <a:r>
              <a:rPr lang="de-DE" baseline="0" dirty="0" smtClean="0">
                <a:latin typeface="Arial" pitchFamily="34" charset="0"/>
                <a:cs typeface="Arial" pitchFamily="34" charset="0"/>
              </a:rPr>
              <a:t> Metropolregion mit seinen 55 Oberbürgermeistern, Bürgermeistern und Landräten.</a:t>
            </a:r>
          </a:p>
          <a:p>
            <a:pPr>
              <a:lnSpc>
                <a:spcPct val="114000"/>
              </a:lnSpc>
              <a:spcBef>
                <a:spcPts val="0"/>
              </a:spcBef>
              <a:spcAft>
                <a:spcPts val="952"/>
              </a:spcAft>
              <a:defRPr/>
            </a:pPr>
            <a:endParaRPr lang="de-DE" baseline="0" dirty="0" smtClean="0">
              <a:latin typeface="Arial" pitchFamily="34" charset="0"/>
              <a:cs typeface="Arial" pitchFamily="34" charset="0"/>
            </a:endParaRPr>
          </a:p>
          <a:p>
            <a:pPr>
              <a:lnSpc>
                <a:spcPct val="114000"/>
              </a:lnSpc>
              <a:spcBef>
                <a:spcPts val="0"/>
              </a:spcBef>
              <a:spcAft>
                <a:spcPts val="952"/>
              </a:spcAft>
              <a:defRPr/>
            </a:pPr>
            <a:r>
              <a:rPr lang="de-DE" baseline="0" dirty="0" smtClean="0">
                <a:latin typeface="Arial" pitchFamily="34" charset="0"/>
                <a:cs typeface="Arial" pitchFamily="34" charset="0"/>
              </a:rPr>
              <a:t>Das „blaue“ Segel bildet der „Förderverein Wirtschaft für die Europäische Metropolregion Nürnberg e.V.“, in dem sich die Wirtschaft für die Region engagiert. Durch ihn gestaltet die Wirtschaft auf Augenhöhe mit und erhöht die Finanzkraft der Allianz.</a:t>
            </a:r>
          </a:p>
          <a:p>
            <a:pPr>
              <a:lnSpc>
                <a:spcPct val="114000"/>
              </a:lnSpc>
              <a:spcBef>
                <a:spcPts val="0"/>
              </a:spcBef>
              <a:spcAft>
                <a:spcPts val="952"/>
              </a:spcAft>
              <a:defRPr/>
            </a:pPr>
            <a:endParaRPr lang="de-DE" baseline="0" dirty="0" smtClean="0">
              <a:latin typeface="Arial" pitchFamily="34" charset="0"/>
              <a:cs typeface="Arial" pitchFamily="34" charset="0"/>
            </a:endParaRPr>
          </a:p>
          <a:p>
            <a:pPr>
              <a:lnSpc>
                <a:spcPct val="114000"/>
              </a:lnSpc>
              <a:spcBef>
                <a:spcPts val="0"/>
              </a:spcBef>
              <a:spcAft>
                <a:spcPts val="952"/>
              </a:spcAft>
              <a:defRPr/>
            </a:pPr>
            <a:r>
              <a:rPr lang="de-DE" baseline="0" dirty="0" smtClean="0">
                <a:latin typeface="Arial" pitchFamily="34" charset="0"/>
                <a:cs typeface="Arial" pitchFamily="34" charset="0"/>
              </a:rPr>
              <a:t>Der Steuerungskreis bildet der Mast des Schiffes, er übernimmt wichtige Lenkungsfunktionen. Je drei Vertreter des Rates und des Fördervereins bilden hier den Vorstand.</a:t>
            </a:r>
          </a:p>
          <a:p>
            <a:pPr>
              <a:lnSpc>
                <a:spcPct val="114000"/>
              </a:lnSpc>
              <a:spcBef>
                <a:spcPts val="0"/>
              </a:spcBef>
              <a:spcAft>
                <a:spcPts val="952"/>
              </a:spcAft>
              <a:defRPr/>
            </a:pPr>
            <a:endParaRPr lang="de-DE" baseline="0" dirty="0" smtClean="0">
              <a:latin typeface="Arial" pitchFamily="34" charset="0"/>
              <a:cs typeface="Arial" pitchFamily="34" charset="0"/>
            </a:endParaRPr>
          </a:p>
          <a:p>
            <a:pPr>
              <a:lnSpc>
                <a:spcPct val="114000"/>
              </a:lnSpc>
              <a:spcBef>
                <a:spcPts val="0"/>
              </a:spcBef>
              <a:spcAft>
                <a:spcPts val="952"/>
              </a:spcAft>
              <a:defRPr/>
            </a:pPr>
            <a:r>
              <a:rPr lang="de-DE" baseline="0" dirty="0" smtClean="0">
                <a:latin typeface="Arial" pitchFamily="34" charset="0"/>
                <a:cs typeface="Arial" pitchFamily="34" charset="0"/>
              </a:rPr>
              <a:t>Die 7 Fachforen „Wirtschaft und Infrastruktur“, „Wissenschaft“, „Verkehr und Planung“, „Kultur“, „Sport“, „Tourismus“ und „Marketing“ sowie der Lenkungskreis „Klimaschutz und nachhaltige Entwicklung“ mit rund 400 Experten sind der Rumpf des Schiffes. </a:t>
            </a:r>
            <a:endParaRPr lang="de-DE" dirty="0" smtClean="0">
              <a:latin typeface="Arial" pitchFamily="34" charset="0"/>
              <a:cs typeface="Arial" pitchFamily="34" charset="0"/>
            </a:endParaRPr>
          </a:p>
        </p:txBody>
      </p:sp>
      <p:sp>
        <p:nvSpPr>
          <p:cNvPr id="78852" name="Foliennummernplatzhalter 3"/>
          <p:cNvSpPr txBox="1">
            <a:spLocks noGrp="1"/>
          </p:cNvSpPr>
          <p:nvPr/>
        </p:nvSpPr>
        <p:spPr bwMode="auto">
          <a:xfrm>
            <a:off x="3841597" y="9428168"/>
            <a:ext cx="2940207" cy="496887"/>
          </a:xfrm>
          <a:prstGeom prst="rect">
            <a:avLst/>
          </a:prstGeom>
          <a:noFill/>
          <a:ln w="9525">
            <a:noFill/>
            <a:miter lim="800000"/>
            <a:headEnd/>
            <a:tailEnd/>
          </a:ln>
        </p:spPr>
        <p:txBody>
          <a:bodyPr lIns="90158" tIns="45079" rIns="90158" bIns="45079" anchor="b"/>
          <a:lstStyle/>
          <a:p>
            <a:pPr algn="r"/>
            <a:fld id="{5CFD331A-9FE3-4FE5-A249-3C6FF0DEC4A8}" type="slidenum">
              <a:rPr lang="de-DE" sz="1200"/>
              <a:pPr algn="r"/>
              <a:t>1</a:t>
            </a:fld>
            <a:endParaRPr lang="de-DE" sz="120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Folienbildplatzhalter 1"/>
          <p:cNvSpPr>
            <a:spLocks noGrp="1" noRot="1" noChangeAspect="1" noTextEdit="1"/>
          </p:cNvSpPr>
          <p:nvPr>
            <p:ph type="sldImg"/>
          </p:nvPr>
        </p:nvSpPr>
        <p:spPr bwMode="auto">
          <a:noFill/>
          <a:ln>
            <a:solidFill>
              <a:srgbClr val="000000"/>
            </a:solidFill>
            <a:miter lim="800000"/>
            <a:headEnd/>
            <a:tailEnd/>
          </a:ln>
        </p:spPr>
      </p:sp>
      <p:sp>
        <p:nvSpPr>
          <p:cNvPr id="66563" name="Notizenplatzhalter 2"/>
          <p:cNvSpPr>
            <a:spLocks noGrp="1"/>
          </p:cNvSpPr>
          <p:nvPr>
            <p:ph type="body" idx="1"/>
          </p:nvPr>
        </p:nvSpPr>
        <p:spPr bwMode="auto">
          <a:noFill/>
        </p:spPr>
        <p:txBody>
          <a:bodyPr wrap="square" numCol="1" anchor="t" anchorCtr="0" compatLnSpc="1">
            <a:prstTxWarp prst="textNoShape">
              <a:avLst/>
            </a:prstTxWarp>
          </a:bodyPr>
          <a:lstStyle/>
          <a:p>
            <a:endParaRPr lang="de-DE" smtClean="0"/>
          </a:p>
        </p:txBody>
      </p:sp>
      <p:sp>
        <p:nvSpPr>
          <p:cNvPr id="66564" name="Foliennummernplatzhalt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F4EC8AC-D674-4CED-95F6-26A839E35173}" type="slidenum">
              <a:rPr lang="de-DE" smtClean="0">
                <a:ea typeface="ＭＳ Ｐゴシック" pitchFamily="1" charset="-128"/>
              </a:rPr>
              <a:pPr/>
              <a:t>2</a:t>
            </a:fld>
            <a:endParaRPr lang="de-DE" smtClean="0">
              <a:ea typeface="ＭＳ Ｐゴシック" pitchFamily="1" charset="-12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Folienbildplatzhalter 1"/>
          <p:cNvSpPr>
            <a:spLocks noGrp="1" noRot="1" noChangeAspect="1" noTextEdit="1"/>
          </p:cNvSpPr>
          <p:nvPr>
            <p:ph type="sldImg"/>
          </p:nvPr>
        </p:nvSpPr>
        <p:spPr bwMode="auto">
          <a:noFill/>
          <a:ln>
            <a:solidFill>
              <a:srgbClr val="000000"/>
            </a:solidFill>
            <a:miter lim="800000"/>
            <a:headEnd/>
            <a:tailEnd/>
          </a:ln>
        </p:spPr>
      </p:sp>
      <p:sp>
        <p:nvSpPr>
          <p:cNvPr id="66563" name="Notizenplatzhalter 2"/>
          <p:cNvSpPr>
            <a:spLocks noGrp="1"/>
          </p:cNvSpPr>
          <p:nvPr>
            <p:ph type="body" idx="1"/>
          </p:nvPr>
        </p:nvSpPr>
        <p:spPr bwMode="auto">
          <a:noFill/>
        </p:spPr>
        <p:txBody>
          <a:bodyPr wrap="square" numCol="1" anchor="t" anchorCtr="0" compatLnSpc="1">
            <a:prstTxWarp prst="textNoShape">
              <a:avLst/>
            </a:prstTxWarp>
          </a:bodyPr>
          <a:lstStyle/>
          <a:p>
            <a:endParaRPr lang="de-DE" dirty="0" smtClean="0"/>
          </a:p>
        </p:txBody>
      </p:sp>
      <p:sp>
        <p:nvSpPr>
          <p:cNvPr id="66564" name="Foliennummernplatzhalt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F4EC8AC-D674-4CED-95F6-26A839E35173}" type="slidenum">
              <a:rPr lang="de-DE" smtClean="0">
                <a:ea typeface="ＭＳ Ｐゴシック" pitchFamily="1" charset="-128"/>
              </a:rPr>
              <a:pPr/>
              <a:t>3</a:t>
            </a:fld>
            <a:endParaRPr lang="de-DE" smtClean="0">
              <a:ea typeface="ＭＳ Ｐゴシック" pitchFamily="1" charset="-128"/>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a:prstGeom prst="rect">
            <a:avLst/>
          </a:prstGeom>
        </p:spPr>
        <p:txBody>
          <a:bodyPr/>
          <a:lstStyle/>
          <a:p>
            <a:r>
              <a:rPr lang="de-DE" smtClean="0"/>
              <a:t>Titelmasterformat durch Klicken bearbeiten</a:t>
            </a:r>
            <a:endParaRPr lang="de-DE"/>
          </a:p>
        </p:txBody>
      </p:sp>
      <p:sp>
        <p:nvSpPr>
          <p:cNvPr id="3" name="Untertitel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de-DE" smtClean="0"/>
              <a:t>Formatvorlage des Untertitelmasters durch Klicken bearbeiten</a:t>
            </a:r>
            <a:endParaRPr lang="de-D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a:prstGeom prst="rect">
            <a:avLst/>
          </a:prstGeom>
        </p:spPr>
        <p:txBody>
          <a:bodyPr/>
          <a:lstStyle/>
          <a:p>
            <a:r>
              <a:rPr lang="de-DE" smtClean="0"/>
              <a:t>Titelmasterformat durch Klicken bearbeiten</a:t>
            </a:r>
            <a:endParaRPr lang="de-DE"/>
          </a:p>
        </p:txBody>
      </p:sp>
      <p:sp>
        <p:nvSpPr>
          <p:cNvPr id="3" name="Inhaltsplatzhalter 2"/>
          <p:cNvSpPr>
            <a:spLocks noGrp="1"/>
          </p:cNvSpPr>
          <p:nvPr>
            <p:ph idx="1"/>
          </p:nvPr>
        </p:nvSpPr>
        <p:spPr>
          <a:xfrm>
            <a:off x="457200" y="1600200"/>
            <a:ext cx="8229600" cy="4525963"/>
          </a:xfrm>
          <a:prstGeom prst="rect">
            <a:avLst/>
          </a:prstGeom>
        </p:spPr>
        <p:txBody>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de-DE" smtClean="0"/>
              <a:t>Titelmasterformat durch Klicken bearbeiten</a:t>
            </a:r>
            <a:endParaRPr lang="de-DE"/>
          </a:p>
        </p:txBody>
      </p:sp>
      <p:sp>
        <p:nvSpPr>
          <p:cNvPr id="3" name="Textplatzhalt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smtClean="0"/>
              <a:t>Textmasterformate durch Klicken bearbeiten</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a:prstGeom prst="rect">
            <a:avLst/>
          </a:prstGeom>
        </p:spPr>
        <p:txBody>
          <a:bodyPr/>
          <a:lstStyle/>
          <a:p>
            <a:r>
              <a:rPr lang="de-DE" smtClean="0"/>
              <a:t>Titelmasterformat durch Klicken bearbeiten</a:t>
            </a:r>
            <a:endParaRPr lang="de-DE"/>
          </a:p>
        </p:txBody>
      </p:sp>
      <p:sp>
        <p:nvSpPr>
          <p:cNvPr id="3" name="Inhaltsplatzhalt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Inhaltsplatzhalt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a:prstGeom prst="rect">
            <a:avLst/>
          </a:prstGeom>
        </p:spPr>
        <p:txBody>
          <a:bodyPr/>
          <a:lstStyle>
            <a:lvl1pPr>
              <a:defRPr/>
            </a:lvl1pPr>
          </a:lstStyle>
          <a:p>
            <a:r>
              <a:rPr lang="de-DE" smtClean="0"/>
              <a:t>Titelmasterformat durch Klicken bearbeiten</a:t>
            </a:r>
            <a:endParaRPr lang="de-DE"/>
          </a:p>
        </p:txBody>
      </p:sp>
      <p:sp>
        <p:nvSpPr>
          <p:cNvPr id="3" name="Textplatzhalt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Textmasterformate durch Klicken bearbeiten</a:t>
            </a:r>
          </a:p>
        </p:txBody>
      </p:sp>
      <p:sp>
        <p:nvSpPr>
          <p:cNvPr id="4" name="Inhaltsplatzhalt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Textplatzhalt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Textmasterformate durch Klicken bearbeiten</a:t>
            </a:r>
          </a:p>
        </p:txBody>
      </p:sp>
      <p:sp>
        <p:nvSpPr>
          <p:cNvPr id="6" name="Inhaltsplatzhalt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a:prstGeom prst="rect">
            <a:avLst/>
          </a:prstGeom>
        </p:spPr>
        <p:txBody>
          <a:bodyPr/>
          <a:lstStyle/>
          <a:p>
            <a:r>
              <a:rPr lang="de-DE" smtClean="0"/>
              <a:t>Titelmasterformat durch Klicken bearbeiten</a:t>
            </a:r>
            <a:endParaRPr lang="de-D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a:prstGeom prst="rect">
            <a:avLst/>
          </a:prstGeom>
        </p:spPr>
        <p:txBody>
          <a:bodyPr anchor="b"/>
          <a:lstStyle>
            <a:lvl1pPr algn="l">
              <a:defRPr sz="2000" b="1"/>
            </a:lvl1pPr>
          </a:lstStyle>
          <a:p>
            <a:r>
              <a:rPr lang="de-DE" smtClean="0"/>
              <a:t>Titelmasterformat durch Klicken bearbeiten</a:t>
            </a:r>
            <a:endParaRPr lang="de-DE"/>
          </a:p>
        </p:txBody>
      </p:sp>
      <p:sp>
        <p:nvSpPr>
          <p:cNvPr id="3" name="Inhaltsplatzhalt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Textplatzhalt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Textmasterformate durch Klicken bearbeiten</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a:prstGeom prst="rect">
            <a:avLst/>
          </a:prstGeom>
        </p:spPr>
        <p:txBody>
          <a:bodyPr anchor="b"/>
          <a:lstStyle>
            <a:lvl1pPr algn="l">
              <a:defRPr sz="2000" b="1"/>
            </a:lvl1pPr>
          </a:lstStyle>
          <a:p>
            <a:r>
              <a:rPr lang="de-DE" smtClean="0"/>
              <a:t>Titelmasterformat durch Klicken bearbeiten</a:t>
            </a:r>
            <a:endParaRPr lang="de-DE"/>
          </a:p>
        </p:txBody>
      </p:sp>
      <p:sp>
        <p:nvSpPr>
          <p:cNvPr id="3" name="Bildplatzhalt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de-DE" noProof="0" smtClean="0"/>
          </a:p>
        </p:txBody>
      </p:sp>
      <p:sp>
        <p:nvSpPr>
          <p:cNvPr id="4" name="Textplatzhalt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Textmasterformate durch Klicken bearbeiten</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a:prstGeom prst="rect">
            <a:avLst/>
          </a:prstGeom>
        </p:spPr>
        <p:txBody>
          <a:bodyPr/>
          <a:lstStyle/>
          <a:p>
            <a:r>
              <a:rPr lang="de-DE" smtClean="0"/>
              <a:t>Titelmasterformat durch Klicken bearbeiten</a:t>
            </a:r>
            <a:endParaRPr lang="de-DE"/>
          </a:p>
        </p:txBody>
      </p:sp>
      <p:sp>
        <p:nvSpPr>
          <p:cNvPr id="3" name="Vertikaler Textplatzhalter 2"/>
          <p:cNvSpPr>
            <a:spLocks noGrp="1"/>
          </p:cNvSpPr>
          <p:nvPr>
            <p:ph type="body" orient="vert" idx="1"/>
          </p:nvPr>
        </p:nvSpPr>
        <p:spPr>
          <a:xfrm>
            <a:off x="457200" y="1600200"/>
            <a:ext cx="8229600" cy="4525963"/>
          </a:xfrm>
          <a:prstGeom prst="rect">
            <a:avLst/>
          </a:prstGeom>
        </p:spPr>
        <p:txBody>
          <a:bodyPr vert="eaVert"/>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629400" y="274638"/>
            <a:ext cx="2057400" cy="5851525"/>
          </a:xfrm>
          <a:prstGeom prst="rect">
            <a:avLst/>
          </a:prstGeom>
        </p:spPr>
        <p:txBody>
          <a:bodyPr vert="eaVert"/>
          <a:lstStyle/>
          <a:p>
            <a:r>
              <a:rPr lang="de-DE" smtClean="0"/>
              <a:t>Titelmasterformat durch Klicken bearbeiten</a:t>
            </a:r>
            <a:endParaRPr lang="de-DE"/>
          </a:p>
        </p:txBody>
      </p:sp>
      <p:sp>
        <p:nvSpPr>
          <p:cNvPr id="3" name="Vertikaler Textplatzhalter 2"/>
          <p:cNvSpPr>
            <a:spLocks noGrp="1"/>
          </p:cNvSpPr>
          <p:nvPr>
            <p:ph type="body" orient="vert" idx="1"/>
          </p:nvPr>
        </p:nvSpPr>
        <p:spPr>
          <a:xfrm>
            <a:off x="457200" y="274638"/>
            <a:ext cx="6019800" cy="5851525"/>
          </a:xfrm>
          <a:prstGeom prst="rect">
            <a:avLst/>
          </a:prstGeom>
        </p:spPr>
        <p:txBody>
          <a:bodyPr vert="eaVert"/>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16" descr="Präse_HG_Farbe6"/>
          <p:cNvPicPr>
            <a:picLocks noChangeAspect="1" noChangeArrowheads="1"/>
          </p:cNvPicPr>
          <p:nvPr userDrawn="1"/>
        </p:nvPicPr>
        <p:blipFill>
          <a:blip r:embed="rId13" cstate="print"/>
          <a:srcRect/>
          <a:stretch>
            <a:fillRect/>
          </a:stretch>
        </p:blipFill>
        <p:spPr bwMode="auto">
          <a:xfrm>
            <a:off x="0" y="0"/>
            <a:ext cx="9144000" cy="6861175"/>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ＭＳ Ｐゴシック"/>
        </a:defRPr>
      </a:lvl1pPr>
      <a:lvl2pPr algn="ctr" rtl="0" eaLnBrk="0" fontAlgn="base" hangingPunct="0">
        <a:spcBef>
          <a:spcPct val="0"/>
        </a:spcBef>
        <a:spcAft>
          <a:spcPct val="0"/>
        </a:spcAft>
        <a:defRPr sz="4400">
          <a:solidFill>
            <a:schemeClr val="tx2"/>
          </a:solidFill>
          <a:latin typeface="Arial" charset="0"/>
          <a:ea typeface="ＭＳ Ｐゴシック" pitchFamily="124" charset="-128"/>
          <a:cs typeface="ＭＳ Ｐゴシック"/>
        </a:defRPr>
      </a:lvl2pPr>
      <a:lvl3pPr algn="ctr" rtl="0" eaLnBrk="0" fontAlgn="base" hangingPunct="0">
        <a:spcBef>
          <a:spcPct val="0"/>
        </a:spcBef>
        <a:spcAft>
          <a:spcPct val="0"/>
        </a:spcAft>
        <a:defRPr sz="4400">
          <a:solidFill>
            <a:schemeClr val="tx2"/>
          </a:solidFill>
          <a:latin typeface="Arial" charset="0"/>
          <a:ea typeface="ＭＳ Ｐゴシック" pitchFamily="124" charset="-128"/>
          <a:cs typeface="ＭＳ Ｐゴシック"/>
        </a:defRPr>
      </a:lvl3pPr>
      <a:lvl4pPr algn="ctr" rtl="0" eaLnBrk="0" fontAlgn="base" hangingPunct="0">
        <a:spcBef>
          <a:spcPct val="0"/>
        </a:spcBef>
        <a:spcAft>
          <a:spcPct val="0"/>
        </a:spcAft>
        <a:defRPr sz="4400">
          <a:solidFill>
            <a:schemeClr val="tx2"/>
          </a:solidFill>
          <a:latin typeface="Arial" charset="0"/>
          <a:ea typeface="ＭＳ Ｐゴシック" pitchFamily="124" charset="-128"/>
          <a:cs typeface="ＭＳ Ｐゴシック"/>
        </a:defRPr>
      </a:lvl4pPr>
      <a:lvl5pPr algn="ctr" rtl="0" eaLnBrk="0" fontAlgn="base" hangingPunct="0">
        <a:spcBef>
          <a:spcPct val="0"/>
        </a:spcBef>
        <a:spcAft>
          <a:spcPct val="0"/>
        </a:spcAft>
        <a:defRPr sz="4400">
          <a:solidFill>
            <a:schemeClr val="tx2"/>
          </a:solidFill>
          <a:latin typeface="Arial" charset="0"/>
          <a:ea typeface="ＭＳ Ｐゴシック" pitchFamily="124" charset="-128"/>
          <a:cs typeface="ＭＳ Ｐゴシック"/>
        </a:defRPr>
      </a:lvl5pPr>
      <a:lvl6pPr marL="457200" algn="ctr" rtl="0" fontAlgn="base">
        <a:spcBef>
          <a:spcPct val="0"/>
        </a:spcBef>
        <a:spcAft>
          <a:spcPct val="0"/>
        </a:spcAft>
        <a:defRPr sz="4400">
          <a:solidFill>
            <a:schemeClr val="tx2"/>
          </a:solidFill>
          <a:latin typeface="Arial" charset="0"/>
          <a:ea typeface="ＭＳ Ｐゴシック" pitchFamily="124" charset="-128"/>
        </a:defRPr>
      </a:lvl6pPr>
      <a:lvl7pPr marL="914400" algn="ctr" rtl="0" fontAlgn="base">
        <a:spcBef>
          <a:spcPct val="0"/>
        </a:spcBef>
        <a:spcAft>
          <a:spcPct val="0"/>
        </a:spcAft>
        <a:defRPr sz="4400">
          <a:solidFill>
            <a:schemeClr val="tx2"/>
          </a:solidFill>
          <a:latin typeface="Arial" charset="0"/>
          <a:ea typeface="ＭＳ Ｐゴシック" pitchFamily="124" charset="-128"/>
        </a:defRPr>
      </a:lvl7pPr>
      <a:lvl8pPr marL="1371600" algn="ctr" rtl="0" fontAlgn="base">
        <a:spcBef>
          <a:spcPct val="0"/>
        </a:spcBef>
        <a:spcAft>
          <a:spcPct val="0"/>
        </a:spcAft>
        <a:defRPr sz="4400">
          <a:solidFill>
            <a:schemeClr val="tx2"/>
          </a:solidFill>
          <a:latin typeface="Arial" charset="0"/>
          <a:ea typeface="ＭＳ Ｐゴシック" pitchFamily="124" charset="-128"/>
        </a:defRPr>
      </a:lvl8pPr>
      <a:lvl9pPr marL="1828800" algn="ctr" rtl="0" fontAlgn="base">
        <a:spcBef>
          <a:spcPct val="0"/>
        </a:spcBef>
        <a:spcAft>
          <a:spcPct val="0"/>
        </a:spcAft>
        <a:defRPr sz="4400">
          <a:solidFill>
            <a:schemeClr val="tx2"/>
          </a:solidFill>
          <a:latin typeface="Arial" charset="0"/>
          <a:ea typeface="ＭＳ Ｐゴシック" pitchFamily="124" charset="-128"/>
        </a:defRPr>
      </a:lvl9pPr>
    </p:titleStyle>
    <p:bodyStyle>
      <a:lvl1pPr marL="342900" indent="-342900" algn="l" rtl="0" eaLnBrk="0" fontAlgn="base" hangingPunct="0">
        <a:spcBef>
          <a:spcPct val="20000"/>
        </a:spcBef>
        <a:spcAft>
          <a:spcPct val="0"/>
        </a:spcAft>
        <a:defRPr sz="2800">
          <a:solidFill>
            <a:srgbClr val="3B3D3C"/>
          </a:solidFill>
          <a:latin typeface="+mn-lt"/>
          <a:ea typeface="+mn-ea"/>
          <a:cs typeface="ＭＳ Ｐゴシック"/>
        </a:defRPr>
      </a:lvl1pPr>
      <a:lvl2pPr marL="742950" indent="-285750" algn="l" rtl="0" eaLnBrk="0" fontAlgn="base" hangingPunct="0">
        <a:spcBef>
          <a:spcPct val="20000"/>
        </a:spcBef>
        <a:spcAft>
          <a:spcPct val="0"/>
        </a:spcAft>
        <a:defRPr sz="1400">
          <a:solidFill>
            <a:srgbClr val="3B3D3C"/>
          </a:solidFill>
          <a:latin typeface="+mn-lt"/>
          <a:ea typeface="+mn-ea"/>
          <a:cs typeface="ＭＳ Ｐゴシック"/>
        </a:defRPr>
      </a:lvl2pPr>
      <a:lvl3pPr marL="1143000" indent="-228600" algn="l" rtl="0" eaLnBrk="0" fontAlgn="base" hangingPunct="0">
        <a:spcBef>
          <a:spcPct val="20000"/>
        </a:spcBef>
        <a:spcAft>
          <a:spcPct val="0"/>
        </a:spcAft>
        <a:buChar char="•"/>
        <a:defRPr sz="2200">
          <a:solidFill>
            <a:schemeClr val="tx1"/>
          </a:solidFill>
          <a:latin typeface="+mn-lt"/>
          <a:ea typeface="+mn-ea"/>
          <a:cs typeface="ＭＳ Ｐゴシック"/>
        </a:defRPr>
      </a:lvl3pPr>
      <a:lvl4pPr marL="1600200" indent="-228600" algn="l" rtl="0" eaLnBrk="0" fontAlgn="base" hangingPunct="0">
        <a:spcBef>
          <a:spcPct val="20000"/>
        </a:spcBef>
        <a:spcAft>
          <a:spcPct val="0"/>
        </a:spcAft>
        <a:buChar char="–"/>
        <a:defRPr>
          <a:solidFill>
            <a:schemeClr val="tx1"/>
          </a:solidFill>
          <a:latin typeface="+mn-lt"/>
          <a:ea typeface="+mn-ea"/>
          <a:cs typeface="ＭＳ Ｐゴシック"/>
        </a:defRPr>
      </a:lvl4pPr>
      <a:lvl5pPr marL="2057400" indent="-228600" algn="l" rtl="0" eaLnBrk="0" fontAlgn="base" hangingPunct="0">
        <a:spcBef>
          <a:spcPct val="20000"/>
        </a:spcBef>
        <a:spcAft>
          <a:spcPct val="0"/>
        </a:spcAft>
        <a:buChar char="»"/>
        <a:defRPr sz="1600">
          <a:solidFill>
            <a:schemeClr val="tx1"/>
          </a:solidFill>
          <a:latin typeface="+mn-lt"/>
          <a:ea typeface="+mn-ea"/>
          <a:cs typeface="ＭＳ Ｐゴシック"/>
        </a:defRPr>
      </a:lvl5pPr>
      <a:lvl6pPr marL="2514600" indent="-228600" algn="l" rtl="0" fontAlgn="base">
        <a:spcBef>
          <a:spcPct val="20000"/>
        </a:spcBef>
        <a:spcAft>
          <a:spcPct val="0"/>
        </a:spcAft>
        <a:buChar char="»"/>
        <a:defRPr sz="1600">
          <a:solidFill>
            <a:schemeClr val="tx1"/>
          </a:solidFill>
          <a:latin typeface="+mn-lt"/>
          <a:ea typeface="+mn-ea"/>
        </a:defRPr>
      </a:lvl6pPr>
      <a:lvl7pPr marL="2971800" indent="-228600" algn="l" rtl="0" fontAlgn="base">
        <a:spcBef>
          <a:spcPct val="20000"/>
        </a:spcBef>
        <a:spcAft>
          <a:spcPct val="0"/>
        </a:spcAft>
        <a:buChar char="»"/>
        <a:defRPr sz="1600">
          <a:solidFill>
            <a:schemeClr val="tx1"/>
          </a:solidFill>
          <a:latin typeface="+mn-lt"/>
          <a:ea typeface="+mn-ea"/>
        </a:defRPr>
      </a:lvl7pPr>
      <a:lvl8pPr marL="3429000" indent="-228600" algn="l" rtl="0" fontAlgn="base">
        <a:spcBef>
          <a:spcPct val="20000"/>
        </a:spcBef>
        <a:spcAft>
          <a:spcPct val="0"/>
        </a:spcAft>
        <a:buChar char="»"/>
        <a:defRPr sz="1600">
          <a:solidFill>
            <a:schemeClr val="tx1"/>
          </a:solidFill>
          <a:latin typeface="+mn-lt"/>
          <a:ea typeface="+mn-ea"/>
        </a:defRPr>
      </a:lvl8pPr>
      <a:lvl9pPr marL="3886200" indent="-228600" algn="l" rtl="0" fontAlgn="base">
        <a:spcBef>
          <a:spcPct val="20000"/>
        </a:spcBef>
        <a:spcAft>
          <a:spcPct val="0"/>
        </a:spcAft>
        <a:buChar char="»"/>
        <a:defRPr sz="1600">
          <a:solidFill>
            <a:schemeClr val="tx1"/>
          </a:solidFill>
          <a:latin typeface="+mn-lt"/>
          <a:ea typeface="+mn-ea"/>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Grafik 4" descr="120709_Weiterentwicklung_Segelboot_weiß_seifert.jpg"/>
          <p:cNvPicPr>
            <a:picLocks noChangeAspect="1"/>
          </p:cNvPicPr>
          <p:nvPr/>
        </p:nvPicPr>
        <p:blipFill>
          <a:blip r:embed="rId3" cstate="print"/>
          <a:srcRect t="-4929" r="-279"/>
          <a:stretch>
            <a:fillRect/>
          </a:stretch>
        </p:blipFill>
        <p:spPr bwMode="auto">
          <a:xfrm>
            <a:off x="641350" y="1693863"/>
            <a:ext cx="7861300" cy="4903787"/>
          </a:xfrm>
          <a:prstGeom prst="rect">
            <a:avLst/>
          </a:prstGeom>
          <a:solidFill>
            <a:schemeClr val="bg1"/>
          </a:solidFill>
          <a:ln w="9525">
            <a:noFill/>
            <a:miter lim="800000"/>
            <a:headEnd/>
            <a:tailEnd/>
          </a:ln>
          <a:effectLst>
            <a:outerShdw blurRad="50800" dist="38100" dir="2700000" algn="tl" rotWithShape="0">
              <a:prstClr val="black">
                <a:alpha val="40000"/>
              </a:prstClr>
            </a:outerShdw>
          </a:effectLst>
        </p:spPr>
      </p:pic>
      <p:sp>
        <p:nvSpPr>
          <p:cNvPr id="7" name="Textfeld 6"/>
          <p:cNvSpPr txBox="1"/>
          <p:nvPr/>
        </p:nvSpPr>
        <p:spPr>
          <a:xfrm>
            <a:off x="179388" y="476250"/>
            <a:ext cx="8640762" cy="369888"/>
          </a:xfrm>
          <a:prstGeom prst="rect">
            <a:avLst/>
          </a:prstGeom>
          <a:noFill/>
        </p:spPr>
        <p:txBody>
          <a:bodyPr>
            <a:spAutoFit/>
          </a:bodyPr>
          <a:lstStyle/>
          <a:p>
            <a:pPr>
              <a:defRPr/>
            </a:pPr>
            <a:r>
              <a:rPr lang="de-DE" sz="1800" cap="all" dirty="0">
                <a:solidFill>
                  <a:schemeClr val="bg1">
                    <a:lumMod val="65000"/>
                  </a:schemeClr>
                </a:solidFill>
                <a:ea typeface="ＭＳ Ｐゴシック" pitchFamily="1" charset="-128"/>
                <a:cs typeface="Arial" pitchFamily="34" charset="0"/>
              </a:rPr>
              <a:t>Gemeinsame Willensbildung</a:t>
            </a:r>
          </a:p>
        </p:txBody>
      </p:sp>
      <p:pic>
        <p:nvPicPr>
          <p:cNvPr id="1027" name="Picture 3"/>
          <p:cNvPicPr>
            <a:picLocks noChangeAspect="1" noChangeArrowheads="1"/>
          </p:cNvPicPr>
          <p:nvPr/>
        </p:nvPicPr>
        <p:blipFill>
          <a:blip r:embed="rId4" cstate="print"/>
          <a:srcRect l="18900" t="37440" r="33401" b="12881"/>
          <a:stretch>
            <a:fillRect/>
          </a:stretch>
        </p:blipFill>
        <p:spPr bwMode="auto">
          <a:xfrm>
            <a:off x="6024232" y="980728"/>
            <a:ext cx="3203848" cy="208552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hteck 7"/>
          <p:cNvSpPr/>
          <p:nvPr/>
        </p:nvSpPr>
        <p:spPr>
          <a:xfrm>
            <a:off x="3157538" y="1381344"/>
            <a:ext cx="2879725" cy="4554000"/>
          </a:xfrm>
          <a:prstGeom prst="rect">
            <a:avLst/>
          </a:prstGeom>
          <a:solidFill>
            <a:srgbClr val="E2E1CF"/>
          </a:solidFill>
          <a:ln>
            <a:noFill/>
          </a:ln>
        </p:spPr>
        <p:style>
          <a:lnRef idx="2">
            <a:schemeClr val="accent1">
              <a:shade val="50000"/>
            </a:schemeClr>
          </a:lnRef>
          <a:fillRef idx="1">
            <a:schemeClr val="accent1"/>
          </a:fillRef>
          <a:effectRef idx="0">
            <a:schemeClr val="accent1"/>
          </a:effectRef>
          <a:fontRef idx="minor">
            <a:schemeClr val="lt1"/>
          </a:fontRef>
        </p:style>
        <p:txBody>
          <a:bodyPr tIns="0" bIns="72000" anchor="t" anchorCtr="0"/>
          <a:lstStyle/>
          <a:p>
            <a:pPr indent="4763" algn="ctr">
              <a:spcBef>
                <a:spcPts val="600"/>
              </a:spcBef>
              <a:spcAft>
                <a:spcPts val="600"/>
              </a:spcAft>
              <a:defRPr/>
            </a:pPr>
            <a:endParaRPr lang="de-DE" sz="2000" b="1" cap="all" dirty="0" smtClean="0">
              <a:solidFill>
                <a:schemeClr val="tx1">
                  <a:lumMod val="75000"/>
                  <a:lumOff val="25000"/>
                </a:schemeClr>
              </a:solidFill>
              <a:latin typeface="Arial Narrow" pitchFamily="34" charset="0"/>
            </a:endParaRPr>
          </a:p>
          <a:p>
            <a:pPr indent="4763" algn="ctr">
              <a:spcBef>
                <a:spcPts val="600"/>
              </a:spcBef>
              <a:spcAft>
                <a:spcPts val="600"/>
              </a:spcAft>
              <a:defRPr/>
            </a:pPr>
            <a:endParaRPr lang="de-DE" sz="2000" b="1" cap="all" dirty="0" smtClean="0">
              <a:solidFill>
                <a:schemeClr val="tx1">
                  <a:lumMod val="75000"/>
                  <a:lumOff val="25000"/>
                </a:schemeClr>
              </a:solidFill>
              <a:latin typeface="Arial Narrow" pitchFamily="34" charset="0"/>
            </a:endParaRPr>
          </a:p>
        </p:txBody>
      </p:sp>
      <p:sp>
        <p:nvSpPr>
          <p:cNvPr id="19" name="Textfeld 18"/>
          <p:cNvSpPr txBox="1"/>
          <p:nvPr/>
        </p:nvSpPr>
        <p:spPr>
          <a:xfrm>
            <a:off x="34925" y="6465888"/>
            <a:ext cx="2881313" cy="338137"/>
          </a:xfrm>
          <a:prstGeom prst="rect">
            <a:avLst/>
          </a:prstGeom>
          <a:noFill/>
        </p:spPr>
        <p:txBody>
          <a:bodyPr>
            <a:spAutoFit/>
          </a:bodyPr>
          <a:lstStyle/>
          <a:p>
            <a:pPr>
              <a:spcAft>
                <a:spcPts val="600"/>
              </a:spcAft>
              <a:defRPr/>
            </a:pPr>
            <a:r>
              <a:rPr lang="de-DE" sz="800" dirty="0">
                <a:solidFill>
                  <a:schemeClr val="tx1">
                    <a:lumMod val="50000"/>
                    <a:lumOff val="50000"/>
                  </a:schemeClr>
                </a:solidFill>
                <a:ea typeface="ＭＳ Ｐゴシック" pitchFamily="124" charset="-128"/>
              </a:rPr>
              <a:t>Europäische Metropolregion Nürnberg, Geschäftsstelle </a:t>
            </a:r>
            <a:br>
              <a:rPr lang="de-DE" sz="800" dirty="0">
                <a:solidFill>
                  <a:schemeClr val="tx1">
                    <a:lumMod val="50000"/>
                    <a:lumOff val="50000"/>
                  </a:schemeClr>
                </a:solidFill>
                <a:ea typeface="ＭＳ Ｐゴシック" pitchFamily="124" charset="-128"/>
              </a:rPr>
            </a:br>
            <a:r>
              <a:rPr lang="de-DE" sz="800" dirty="0">
                <a:solidFill>
                  <a:schemeClr val="tx1">
                    <a:lumMod val="50000"/>
                    <a:lumOff val="50000"/>
                  </a:schemeClr>
                </a:solidFill>
                <a:ea typeface="ＭＳ Ｐゴシック" pitchFamily="124" charset="-128"/>
              </a:rPr>
              <a:t>Stand </a:t>
            </a:r>
            <a:r>
              <a:rPr lang="de-DE" sz="800" dirty="0" smtClean="0">
                <a:solidFill>
                  <a:schemeClr val="tx1">
                    <a:lumMod val="50000"/>
                    <a:lumOff val="50000"/>
                  </a:schemeClr>
                </a:solidFill>
                <a:ea typeface="ＭＳ Ｐゴシック" pitchFamily="124" charset="-128"/>
              </a:rPr>
              <a:t>28.11.2013</a:t>
            </a:r>
            <a:endParaRPr lang="de-DE" sz="800" dirty="0">
              <a:solidFill>
                <a:schemeClr val="tx1">
                  <a:lumMod val="50000"/>
                  <a:lumOff val="50000"/>
                </a:schemeClr>
              </a:solidFill>
              <a:ea typeface="ＭＳ Ｐゴシック" pitchFamily="124" charset="-128"/>
            </a:endParaRPr>
          </a:p>
        </p:txBody>
      </p:sp>
      <p:sp>
        <p:nvSpPr>
          <p:cNvPr id="28" name="Richtungspfeil 27"/>
          <p:cNvSpPr/>
          <p:nvPr/>
        </p:nvSpPr>
        <p:spPr>
          <a:xfrm flipH="1">
            <a:off x="5774059" y="4180239"/>
            <a:ext cx="3024188" cy="766800"/>
          </a:xfrm>
          <a:prstGeom prst="homePlate">
            <a:avLst>
              <a:gd name="adj" fmla="val 65297"/>
            </a:avLst>
          </a:prstGeom>
          <a:solidFill>
            <a:srgbClr val="89B5DC"/>
          </a:solidFill>
          <a:ln w="120650">
            <a:solidFill>
              <a:srgbClr val="89B5DC"/>
            </a:solidFill>
            <a:miter lim="800000"/>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533400" indent="-177800">
              <a:spcAft>
                <a:spcPts val="300"/>
              </a:spcAft>
              <a:defRPr/>
            </a:pPr>
            <a:r>
              <a:rPr lang="de-DE" sz="1400" b="1" dirty="0">
                <a:solidFill>
                  <a:schemeClr val="bg1"/>
                </a:solidFill>
                <a:latin typeface="Arial Narrow" pitchFamily="34" charset="0"/>
              </a:rPr>
              <a:t>Sponsoring</a:t>
            </a:r>
          </a:p>
          <a:p>
            <a:pPr marL="533400" indent="-177800">
              <a:spcAft>
                <a:spcPts val="0"/>
              </a:spcAft>
              <a:buFont typeface="Symbol" pitchFamily="18" charset="2"/>
              <a:buChar char="-"/>
              <a:defRPr/>
            </a:pPr>
            <a:r>
              <a:rPr lang="de-DE" sz="1200" dirty="0">
                <a:solidFill>
                  <a:schemeClr val="bg1"/>
                </a:solidFill>
                <a:latin typeface="Arial Narrow" pitchFamily="34" charset="0"/>
              </a:rPr>
              <a:t>VR-Banken, </a:t>
            </a:r>
            <a:r>
              <a:rPr lang="de-DE" sz="1200" dirty="0" smtClean="0">
                <a:solidFill>
                  <a:schemeClr val="bg1"/>
                </a:solidFill>
                <a:latin typeface="Arial Narrow" pitchFamily="34" charset="0"/>
              </a:rPr>
              <a:t>DATEV, </a:t>
            </a:r>
            <a:br>
              <a:rPr lang="de-DE" sz="1200" dirty="0" smtClean="0">
                <a:solidFill>
                  <a:schemeClr val="bg1"/>
                </a:solidFill>
                <a:latin typeface="Arial Narrow" pitchFamily="34" charset="0"/>
              </a:rPr>
            </a:br>
            <a:r>
              <a:rPr lang="de-DE" sz="1200" dirty="0" smtClean="0">
                <a:solidFill>
                  <a:schemeClr val="bg1"/>
                </a:solidFill>
                <a:latin typeface="Arial Narrow" pitchFamily="34" charset="0"/>
              </a:rPr>
              <a:t>Nürnberger Versicherung etc.</a:t>
            </a:r>
            <a:endParaRPr lang="de-DE" sz="1200" dirty="0">
              <a:solidFill>
                <a:schemeClr val="bg1"/>
              </a:solidFill>
              <a:latin typeface="Arial Narrow" pitchFamily="34" charset="0"/>
            </a:endParaRPr>
          </a:p>
        </p:txBody>
      </p:sp>
      <p:sp>
        <p:nvSpPr>
          <p:cNvPr id="29" name="Richtungspfeil 28"/>
          <p:cNvSpPr/>
          <p:nvPr/>
        </p:nvSpPr>
        <p:spPr>
          <a:xfrm>
            <a:off x="293723" y="4035628"/>
            <a:ext cx="3024188" cy="1224000"/>
          </a:xfrm>
          <a:prstGeom prst="homePlate">
            <a:avLst>
              <a:gd name="adj" fmla="val 43836"/>
            </a:avLst>
          </a:prstGeom>
          <a:solidFill>
            <a:srgbClr val="D40032"/>
          </a:solidFill>
          <a:ln w="120650">
            <a:solidFill>
              <a:srgbClr val="D40032"/>
            </a:solidFill>
            <a:miter lim="800000"/>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Ins="0" anchor="ctr"/>
          <a:lstStyle/>
          <a:p>
            <a:pPr marL="266700" indent="-180975">
              <a:spcAft>
                <a:spcPts val="300"/>
              </a:spcAft>
              <a:defRPr/>
            </a:pPr>
            <a:r>
              <a:rPr lang="de-DE" sz="1400" b="1" dirty="0">
                <a:solidFill>
                  <a:schemeClr val="bg1"/>
                </a:solidFill>
                <a:latin typeface="Arial Narrow" pitchFamily="34" charset="0"/>
              </a:rPr>
              <a:t>Fördermittel</a:t>
            </a:r>
            <a:endParaRPr lang="de-DE" sz="1500" b="1" dirty="0">
              <a:solidFill>
                <a:schemeClr val="bg1"/>
              </a:solidFill>
              <a:latin typeface="Arial Narrow" pitchFamily="34" charset="0"/>
            </a:endParaRPr>
          </a:p>
          <a:p>
            <a:pPr marL="266700" indent="-180975">
              <a:spcAft>
                <a:spcPts val="0"/>
              </a:spcAft>
              <a:buFont typeface="Symbol" pitchFamily="18" charset="2"/>
              <a:buChar char="-"/>
              <a:defRPr/>
            </a:pPr>
            <a:r>
              <a:rPr lang="de-DE" sz="1200" b="1" dirty="0">
                <a:solidFill>
                  <a:schemeClr val="bg1"/>
                </a:solidFill>
                <a:latin typeface="Arial Narrow" pitchFamily="34" charset="0"/>
              </a:rPr>
              <a:t>Bay. </a:t>
            </a:r>
            <a:r>
              <a:rPr lang="de-DE" sz="1200" b="1" dirty="0" smtClean="0">
                <a:solidFill>
                  <a:schemeClr val="bg1"/>
                </a:solidFill>
                <a:latin typeface="Arial Narrow" pitchFamily="34" charset="0"/>
              </a:rPr>
              <a:t>Finanzministerium (</a:t>
            </a:r>
            <a:r>
              <a:rPr lang="de-DE" sz="1200" b="1" dirty="0" err="1" smtClean="0">
                <a:solidFill>
                  <a:schemeClr val="bg1"/>
                </a:solidFill>
                <a:latin typeface="Arial Narrow" pitchFamily="34" charset="0"/>
              </a:rPr>
              <a:t>StMF</a:t>
            </a:r>
            <a:r>
              <a:rPr lang="de-DE" sz="1200" b="1" dirty="0" smtClean="0">
                <a:solidFill>
                  <a:schemeClr val="bg1"/>
                </a:solidFill>
                <a:latin typeface="Arial Narrow" pitchFamily="34" charset="0"/>
              </a:rPr>
              <a:t>)</a:t>
            </a:r>
          </a:p>
          <a:p>
            <a:pPr marL="266700" indent="-180975">
              <a:spcAft>
                <a:spcPts val="0"/>
              </a:spcAft>
              <a:buFont typeface="Symbol" pitchFamily="18" charset="2"/>
              <a:buChar char="-"/>
              <a:defRPr/>
            </a:pPr>
            <a:r>
              <a:rPr lang="de-DE" sz="1200" b="1" dirty="0" smtClean="0">
                <a:solidFill>
                  <a:schemeClr val="bg1"/>
                </a:solidFill>
                <a:latin typeface="Arial Narrow" pitchFamily="34" charset="0"/>
              </a:rPr>
              <a:t>Bay. Sozialministerium (</a:t>
            </a:r>
            <a:r>
              <a:rPr lang="de-DE" sz="1200" b="1" dirty="0" err="1" smtClean="0">
                <a:solidFill>
                  <a:schemeClr val="bg1"/>
                </a:solidFill>
                <a:latin typeface="Arial Narrow" pitchFamily="34" charset="0"/>
              </a:rPr>
              <a:t>StMAS</a:t>
            </a:r>
            <a:r>
              <a:rPr lang="de-DE" sz="1200" b="1" dirty="0" smtClean="0">
                <a:solidFill>
                  <a:schemeClr val="bg1"/>
                </a:solidFill>
                <a:latin typeface="Arial Narrow" pitchFamily="34" charset="0"/>
              </a:rPr>
              <a:t>)</a:t>
            </a:r>
          </a:p>
          <a:p>
            <a:pPr marL="266700" indent="-180975">
              <a:spcAft>
                <a:spcPts val="0"/>
              </a:spcAft>
              <a:buFont typeface="Symbol" pitchFamily="18" charset="2"/>
              <a:buChar char="-"/>
              <a:defRPr/>
            </a:pPr>
            <a:r>
              <a:rPr lang="de-DE" sz="1200" b="1" dirty="0" smtClean="0">
                <a:solidFill>
                  <a:schemeClr val="bg1"/>
                </a:solidFill>
                <a:latin typeface="Arial Narrow" pitchFamily="34" charset="0"/>
              </a:rPr>
              <a:t>Europäischer Sozialfond (ESF)</a:t>
            </a:r>
            <a:endParaRPr lang="de-DE" sz="1200" b="1" dirty="0">
              <a:solidFill>
                <a:schemeClr val="bg1"/>
              </a:solidFill>
              <a:latin typeface="Arial Narrow" pitchFamily="34" charset="0"/>
            </a:endParaRPr>
          </a:p>
          <a:p>
            <a:pPr marL="266700" indent="-180975">
              <a:spcAft>
                <a:spcPts val="0"/>
              </a:spcAft>
              <a:buFont typeface="Symbol" pitchFamily="18" charset="2"/>
              <a:buChar char="-"/>
              <a:defRPr/>
            </a:pPr>
            <a:r>
              <a:rPr lang="de-DE" sz="1200" b="1" dirty="0" smtClean="0">
                <a:solidFill>
                  <a:schemeClr val="bg1"/>
                </a:solidFill>
                <a:latin typeface="Arial Narrow" pitchFamily="34" charset="0"/>
              </a:rPr>
              <a:t>Bezirke </a:t>
            </a:r>
            <a:r>
              <a:rPr lang="de-DE" sz="1200" b="1" dirty="0" err="1">
                <a:solidFill>
                  <a:schemeClr val="bg1"/>
                </a:solidFill>
                <a:latin typeface="Arial Narrow" pitchFamily="34" charset="0"/>
              </a:rPr>
              <a:t>OFr</a:t>
            </a:r>
            <a:r>
              <a:rPr lang="de-DE" sz="1200" b="1" dirty="0">
                <a:solidFill>
                  <a:schemeClr val="bg1"/>
                </a:solidFill>
                <a:latin typeface="Arial Narrow" pitchFamily="34" charset="0"/>
              </a:rPr>
              <a:t>, </a:t>
            </a:r>
            <a:r>
              <a:rPr lang="de-DE" sz="1200" b="1" dirty="0" err="1">
                <a:solidFill>
                  <a:schemeClr val="bg1"/>
                </a:solidFill>
                <a:latin typeface="Arial Narrow" pitchFamily="34" charset="0"/>
              </a:rPr>
              <a:t>OPf</a:t>
            </a:r>
            <a:r>
              <a:rPr lang="de-DE" sz="1200" b="1" dirty="0">
                <a:solidFill>
                  <a:schemeClr val="bg1"/>
                </a:solidFill>
                <a:latin typeface="Arial Narrow" pitchFamily="34" charset="0"/>
              </a:rPr>
              <a:t>, </a:t>
            </a:r>
            <a:r>
              <a:rPr lang="de-DE" sz="1200" b="1" dirty="0" err="1" smtClean="0">
                <a:solidFill>
                  <a:schemeClr val="bg1"/>
                </a:solidFill>
                <a:latin typeface="Arial Narrow" pitchFamily="34" charset="0"/>
              </a:rPr>
              <a:t>MFr</a:t>
            </a:r>
            <a:endParaRPr lang="de-DE" sz="1200" b="1" dirty="0">
              <a:solidFill>
                <a:schemeClr val="bg1"/>
              </a:solidFill>
              <a:latin typeface="Arial Narrow" pitchFamily="34" charset="0"/>
            </a:endParaRPr>
          </a:p>
        </p:txBody>
      </p:sp>
      <p:sp>
        <p:nvSpPr>
          <p:cNvPr id="30" name="Richtungspfeil 29"/>
          <p:cNvSpPr/>
          <p:nvPr/>
        </p:nvSpPr>
        <p:spPr>
          <a:xfrm>
            <a:off x="300073" y="2062517"/>
            <a:ext cx="3024188" cy="1353600"/>
          </a:xfrm>
          <a:prstGeom prst="homePlate">
            <a:avLst>
              <a:gd name="adj" fmla="val 39401"/>
            </a:avLst>
          </a:prstGeom>
          <a:solidFill>
            <a:srgbClr val="D40032"/>
          </a:solidFill>
          <a:ln w="120650">
            <a:solidFill>
              <a:srgbClr val="D40032"/>
            </a:solidFill>
            <a:miter lim="800000"/>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266700" indent="-180975">
              <a:spcAft>
                <a:spcPts val="300"/>
              </a:spcAft>
              <a:defRPr/>
            </a:pPr>
            <a:r>
              <a:rPr lang="de-DE" sz="1400" b="1" dirty="0">
                <a:solidFill>
                  <a:schemeClr val="bg1"/>
                </a:solidFill>
                <a:latin typeface="Arial Narrow" pitchFamily="34" charset="0"/>
              </a:rPr>
              <a:t>Kommunale Mitgliedsbeiträge</a:t>
            </a:r>
          </a:p>
          <a:p>
            <a:pPr marL="266700" indent="-180975">
              <a:spcAft>
                <a:spcPts val="0"/>
              </a:spcAft>
              <a:buFont typeface="Symbol" pitchFamily="18" charset="2"/>
              <a:buChar char="-"/>
              <a:defRPr/>
            </a:pPr>
            <a:r>
              <a:rPr lang="de-DE" sz="1200" b="1" dirty="0">
                <a:solidFill>
                  <a:schemeClr val="bg1"/>
                </a:solidFill>
                <a:latin typeface="Arial Narrow" pitchFamily="34" charset="0"/>
              </a:rPr>
              <a:t>22 Landkreise</a:t>
            </a:r>
          </a:p>
          <a:p>
            <a:pPr marL="266700" indent="-180975">
              <a:spcAft>
                <a:spcPts val="0"/>
              </a:spcAft>
              <a:buFont typeface="Symbol" pitchFamily="18" charset="2"/>
              <a:buChar char="-"/>
              <a:defRPr/>
            </a:pPr>
            <a:r>
              <a:rPr lang="de-DE" sz="1200" b="1" dirty="0">
                <a:solidFill>
                  <a:schemeClr val="bg1"/>
                </a:solidFill>
                <a:latin typeface="Arial Narrow" pitchFamily="34" charset="0"/>
              </a:rPr>
              <a:t>11 kreisfreie Städte</a:t>
            </a:r>
          </a:p>
        </p:txBody>
      </p:sp>
      <p:sp>
        <p:nvSpPr>
          <p:cNvPr id="17" name="Richtungspfeil 16"/>
          <p:cNvSpPr/>
          <p:nvPr/>
        </p:nvSpPr>
        <p:spPr>
          <a:xfrm flipH="1">
            <a:off x="5796284" y="2387675"/>
            <a:ext cx="3024188" cy="1224000"/>
          </a:xfrm>
          <a:prstGeom prst="homePlate">
            <a:avLst>
              <a:gd name="adj" fmla="val 39401"/>
            </a:avLst>
          </a:prstGeom>
          <a:solidFill>
            <a:srgbClr val="89B5DC"/>
          </a:solidFill>
          <a:ln w="120650">
            <a:solidFill>
              <a:srgbClr val="89B5DC"/>
            </a:solidFill>
            <a:miter lim="800000"/>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355600">
              <a:spcAft>
                <a:spcPts val="300"/>
              </a:spcAft>
              <a:defRPr/>
            </a:pPr>
            <a:r>
              <a:rPr lang="de-DE" sz="1400" b="1" dirty="0">
                <a:solidFill>
                  <a:schemeClr val="bg1"/>
                </a:solidFill>
                <a:latin typeface="Arial Narrow" pitchFamily="34" charset="0"/>
              </a:rPr>
              <a:t>Wirtschaft für die Europäische Metropolregion Nürnberg e.V.</a:t>
            </a:r>
          </a:p>
          <a:p>
            <a:pPr marL="533400" indent="-177800">
              <a:spcAft>
                <a:spcPts val="0"/>
              </a:spcAft>
              <a:buFont typeface="Symbol" pitchFamily="18" charset="2"/>
              <a:buChar char="-"/>
              <a:defRPr/>
            </a:pPr>
            <a:r>
              <a:rPr lang="de-DE" sz="1200" dirty="0">
                <a:solidFill>
                  <a:schemeClr val="bg1"/>
                </a:solidFill>
                <a:latin typeface="Arial Narrow" pitchFamily="34" charset="0"/>
              </a:rPr>
              <a:t>Beiträge Leuchttürme, ab 10.100 €</a:t>
            </a:r>
          </a:p>
          <a:p>
            <a:pPr marL="533400" indent="-177800">
              <a:spcAft>
                <a:spcPts val="0"/>
              </a:spcAft>
              <a:buFont typeface="Symbol" pitchFamily="18" charset="2"/>
              <a:buChar char="-"/>
              <a:defRPr/>
            </a:pPr>
            <a:r>
              <a:rPr lang="de-DE" sz="1200" dirty="0">
                <a:solidFill>
                  <a:schemeClr val="bg1"/>
                </a:solidFill>
                <a:latin typeface="Arial Narrow" pitchFamily="34" charset="0"/>
              </a:rPr>
              <a:t>Beiträge weiterer  Mitglieder</a:t>
            </a:r>
          </a:p>
        </p:txBody>
      </p:sp>
      <p:sp>
        <p:nvSpPr>
          <p:cNvPr id="18" name="Textfeld 17"/>
          <p:cNvSpPr txBox="1"/>
          <p:nvPr/>
        </p:nvSpPr>
        <p:spPr>
          <a:xfrm>
            <a:off x="179388" y="476250"/>
            <a:ext cx="8640762" cy="369888"/>
          </a:xfrm>
          <a:prstGeom prst="rect">
            <a:avLst/>
          </a:prstGeom>
          <a:noFill/>
        </p:spPr>
        <p:txBody>
          <a:bodyPr>
            <a:spAutoFit/>
          </a:bodyPr>
          <a:lstStyle/>
          <a:p>
            <a:pPr>
              <a:defRPr/>
            </a:pPr>
            <a:r>
              <a:rPr lang="de-DE" sz="1800" cap="all" dirty="0" smtClean="0">
                <a:solidFill>
                  <a:schemeClr val="bg1">
                    <a:lumMod val="65000"/>
                  </a:schemeClr>
                </a:solidFill>
                <a:ea typeface="ＭＳ Ｐゴシック" pitchFamily="1" charset="-128"/>
                <a:cs typeface="Arial" pitchFamily="34" charset="0"/>
              </a:rPr>
              <a:t>Rechts- und </a:t>
            </a:r>
            <a:r>
              <a:rPr lang="de-DE" sz="1800" cap="all" dirty="0" err="1" smtClean="0">
                <a:solidFill>
                  <a:schemeClr val="bg1">
                    <a:lumMod val="65000"/>
                  </a:schemeClr>
                </a:solidFill>
                <a:ea typeface="ＭＳ Ｐゴシック" pitchFamily="1" charset="-128"/>
                <a:cs typeface="Arial" pitchFamily="34" charset="0"/>
              </a:rPr>
              <a:t>finanzierungsgefüge</a:t>
            </a:r>
            <a:endParaRPr lang="de-DE" sz="1800" cap="all" dirty="0">
              <a:solidFill>
                <a:schemeClr val="bg1">
                  <a:lumMod val="65000"/>
                </a:schemeClr>
              </a:solidFill>
              <a:ea typeface="ＭＳ Ｐゴシック" pitchFamily="1" charset="-128"/>
              <a:cs typeface="Arial" pitchFamily="34" charset="0"/>
            </a:endParaRPr>
          </a:p>
        </p:txBody>
      </p:sp>
      <p:sp>
        <p:nvSpPr>
          <p:cNvPr id="22" name="Rechteck 21"/>
          <p:cNvSpPr/>
          <p:nvPr/>
        </p:nvSpPr>
        <p:spPr>
          <a:xfrm>
            <a:off x="3502390" y="1844824"/>
            <a:ext cx="2452190" cy="9360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tIns="0" bIns="72000" anchor="t" anchorCtr="0"/>
          <a:lstStyle/>
          <a:p>
            <a:pPr indent="4763" algn="ctr">
              <a:lnSpc>
                <a:spcPct val="114000"/>
              </a:lnSpc>
              <a:spcBef>
                <a:spcPts val="0"/>
              </a:spcBef>
              <a:spcAft>
                <a:spcPts val="0"/>
              </a:spcAft>
              <a:defRPr/>
            </a:pPr>
            <a:r>
              <a:rPr lang="de-DE" sz="2000" b="1" cap="all" dirty="0" smtClean="0">
                <a:solidFill>
                  <a:schemeClr val="tx1">
                    <a:lumMod val="75000"/>
                    <a:lumOff val="25000"/>
                  </a:schemeClr>
                </a:solidFill>
                <a:latin typeface="Arial Narrow" pitchFamily="34" charset="0"/>
              </a:rPr>
              <a:t>Europäische </a:t>
            </a:r>
            <a:r>
              <a:rPr lang="de-DE" sz="2000" b="1" cap="all" dirty="0">
                <a:solidFill>
                  <a:schemeClr val="tx1">
                    <a:lumMod val="75000"/>
                    <a:lumOff val="25000"/>
                  </a:schemeClr>
                </a:solidFill>
                <a:latin typeface="Arial Narrow" pitchFamily="34" charset="0"/>
              </a:rPr>
              <a:t/>
            </a:r>
            <a:br>
              <a:rPr lang="de-DE" sz="2000" b="1" cap="all" dirty="0">
                <a:solidFill>
                  <a:schemeClr val="tx1">
                    <a:lumMod val="75000"/>
                    <a:lumOff val="25000"/>
                  </a:schemeClr>
                </a:solidFill>
                <a:latin typeface="Arial Narrow" pitchFamily="34" charset="0"/>
              </a:rPr>
            </a:br>
            <a:r>
              <a:rPr lang="de-DE" sz="2000" b="1" cap="all" dirty="0">
                <a:solidFill>
                  <a:schemeClr val="tx1">
                    <a:lumMod val="75000"/>
                    <a:lumOff val="25000"/>
                  </a:schemeClr>
                </a:solidFill>
                <a:latin typeface="Arial Narrow" pitchFamily="34" charset="0"/>
              </a:rPr>
              <a:t>Metropolregion </a:t>
            </a:r>
            <a:br>
              <a:rPr lang="de-DE" sz="2000" b="1" cap="all" dirty="0">
                <a:solidFill>
                  <a:schemeClr val="tx1">
                    <a:lumMod val="75000"/>
                    <a:lumOff val="25000"/>
                  </a:schemeClr>
                </a:solidFill>
                <a:latin typeface="Arial Narrow" pitchFamily="34" charset="0"/>
              </a:rPr>
            </a:br>
            <a:r>
              <a:rPr lang="de-DE" sz="2000" b="1" cap="all" dirty="0" smtClean="0">
                <a:solidFill>
                  <a:schemeClr val="tx1">
                    <a:lumMod val="75000"/>
                    <a:lumOff val="25000"/>
                  </a:schemeClr>
                </a:solidFill>
                <a:latin typeface="Arial Narrow" pitchFamily="34" charset="0"/>
              </a:rPr>
              <a:t>Nürnberg</a:t>
            </a:r>
          </a:p>
          <a:p>
            <a:pPr indent="4763" algn="ctr">
              <a:lnSpc>
                <a:spcPct val="114000"/>
              </a:lnSpc>
              <a:spcBef>
                <a:spcPts val="0"/>
              </a:spcBef>
              <a:spcAft>
                <a:spcPts val="0"/>
              </a:spcAft>
              <a:defRPr/>
            </a:pPr>
            <a:endParaRPr lang="de-DE" sz="1800" b="1" cap="all" dirty="0" smtClean="0">
              <a:solidFill>
                <a:schemeClr val="tx1">
                  <a:lumMod val="75000"/>
                  <a:lumOff val="25000"/>
                </a:schemeClr>
              </a:solidFill>
              <a:latin typeface="Arial Narrow" pitchFamily="34" charset="0"/>
            </a:endParaRPr>
          </a:p>
          <a:p>
            <a:pPr indent="4763">
              <a:lnSpc>
                <a:spcPct val="114000"/>
              </a:lnSpc>
              <a:spcBef>
                <a:spcPts val="0"/>
              </a:spcBef>
              <a:spcAft>
                <a:spcPts val="0"/>
              </a:spcAft>
              <a:defRPr/>
            </a:pPr>
            <a:r>
              <a:rPr lang="de-DE" sz="1400" b="1" dirty="0" smtClean="0">
                <a:solidFill>
                  <a:srgbClr val="8F8D60"/>
                </a:solidFill>
                <a:latin typeface="Arial Narrow" pitchFamily="34" charset="0"/>
                <a:ea typeface="ＭＳ Ｐゴシック" pitchFamily="1" charset="-128"/>
                <a:cs typeface="ＭＳ Ｐゴシック"/>
              </a:rPr>
              <a:t>Verein Europäische </a:t>
            </a:r>
            <a:r>
              <a:rPr lang="de-DE" sz="1400" b="1" dirty="0" smtClean="0">
                <a:solidFill>
                  <a:srgbClr val="8F8D60"/>
                </a:solidFill>
                <a:latin typeface="Arial Narrow" pitchFamily="34" charset="0"/>
                <a:ea typeface="ＭＳ Ｐゴシック" pitchFamily="1" charset="-128"/>
                <a:cs typeface="ＭＳ Ｐゴシック"/>
              </a:rPr>
              <a:t>Metropolregion Nürnberg</a:t>
            </a:r>
            <a:endParaRPr lang="de-DE" sz="1400" b="1" dirty="0">
              <a:solidFill>
                <a:srgbClr val="8F8D60"/>
              </a:solidFill>
              <a:latin typeface="Arial Narrow" pitchFamily="34" charset="0"/>
              <a:ea typeface="ＭＳ Ｐゴシック" pitchFamily="1" charset="-128"/>
              <a:cs typeface="ＭＳ Ｐゴシック"/>
            </a:endParaRPr>
          </a:p>
        </p:txBody>
      </p:sp>
      <p:sp>
        <p:nvSpPr>
          <p:cNvPr id="23" name="Rechteck 22"/>
          <p:cNvSpPr/>
          <p:nvPr/>
        </p:nvSpPr>
        <p:spPr>
          <a:xfrm>
            <a:off x="3493442" y="3284984"/>
            <a:ext cx="2880320" cy="26642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tIns="0" bIns="72000" anchor="t" anchorCtr="0"/>
          <a:lstStyle/>
          <a:p>
            <a:pPr indent="4763">
              <a:spcBef>
                <a:spcPts val="0"/>
              </a:spcBef>
              <a:spcAft>
                <a:spcPts val="0"/>
              </a:spcAft>
              <a:defRPr/>
            </a:pPr>
            <a:r>
              <a:rPr lang="de-DE" sz="1600" b="1" dirty="0" smtClean="0">
                <a:solidFill>
                  <a:srgbClr val="8F8D60"/>
                </a:solidFill>
                <a:ea typeface="ＭＳ Ｐゴシック" pitchFamily="1" charset="-128"/>
                <a:cs typeface="ＭＳ Ｐゴシック"/>
              </a:rPr>
              <a:t>             </a:t>
            </a:r>
            <a:endParaRPr lang="de-DE" sz="2000" b="1" cap="all" dirty="0" smtClean="0">
              <a:solidFill>
                <a:schemeClr val="tx1">
                  <a:lumMod val="75000"/>
                  <a:lumOff val="25000"/>
                </a:schemeClr>
              </a:solidFill>
              <a:latin typeface="Arial Narrow" pitchFamily="34" charset="0"/>
            </a:endParaRPr>
          </a:p>
          <a:p>
            <a:pPr indent="4763">
              <a:spcBef>
                <a:spcPts val="0"/>
              </a:spcBef>
              <a:spcAft>
                <a:spcPts val="0"/>
              </a:spcAft>
              <a:defRPr/>
            </a:pPr>
            <a:endParaRPr lang="de-DE" sz="1800" b="1" cap="all" dirty="0" smtClean="0">
              <a:solidFill>
                <a:schemeClr val="tx1">
                  <a:lumMod val="75000"/>
                  <a:lumOff val="25000"/>
                </a:schemeClr>
              </a:solidFill>
              <a:latin typeface="Arial Narrow" pitchFamily="34" charset="0"/>
            </a:endParaRPr>
          </a:p>
          <a:p>
            <a:pPr indent="4763">
              <a:spcBef>
                <a:spcPts val="0"/>
              </a:spcBef>
              <a:spcAft>
                <a:spcPts val="0"/>
              </a:spcAft>
              <a:defRPr/>
            </a:pPr>
            <a:r>
              <a:rPr lang="de-DE" sz="1200" b="1" dirty="0" smtClean="0">
                <a:solidFill>
                  <a:srgbClr val="8F8D60"/>
                </a:solidFill>
                <a:latin typeface="Arial Narrow" pitchFamily="34" charset="0"/>
                <a:ea typeface="ＭＳ Ｐゴシック" pitchFamily="1" charset="-128"/>
                <a:cs typeface="ＭＳ Ｐゴシック"/>
              </a:rPr>
              <a:t> </a:t>
            </a:r>
            <a:r>
              <a:rPr lang="de-DE" sz="1200" b="1" dirty="0" smtClean="0">
                <a:solidFill>
                  <a:srgbClr val="8F8D60"/>
                </a:solidFill>
                <a:latin typeface="Arial Narrow" pitchFamily="34" charset="0"/>
                <a:ea typeface="ＭＳ Ｐゴシック" pitchFamily="1" charset="-128"/>
                <a:cs typeface="ＭＳ Ｐゴシック"/>
              </a:rPr>
              <a:t>Mitglieder</a:t>
            </a:r>
            <a:endParaRPr lang="de-DE" sz="1200" b="1" dirty="0" smtClean="0">
              <a:solidFill>
                <a:srgbClr val="8F8D60"/>
              </a:solidFill>
              <a:latin typeface="Arial Narrow" pitchFamily="34" charset="0"/>
              <a:ea typeface="ＭＳ Ｐゴシック" pitchFamily="1" charset="-128"/>
              <a:cs typeface="ＭＳ Ｐゴシック"/>
            </a:endParaRPr>
          </a:p>
          <a:p>
            <a:pPr>
              <a:spcBef>
                <a:spcPts val="0"/>
              </a:spcBef>
              <a:spcAft>
                <a:spcPts val="0"/>
              </a:spcAft>
              <a:defRPr/>
            </a:pPr>
            <a:r>
              <a:rPr lang="de-DE" sz="1050" b="1" dirty="0" smtClean="0">
                <a:solidFill>
                  <a:srgbClr val="8F8D60"/>
                </a:solidFill>
                <a:latin typeface="Arial Narrow" pitchFamily="34" charset="0"/>
                <a:ea typeface="ＭＳ Ｐゴシック" pitchFamily="1" charset="-128"/>
                <a:cs typeface="ＭＳ Ｐゴシック"/>
              </a:rPr>
              <a:t> - Landkreise</a:t>
            </a:r>
            <a:endParaRPr lang="de-DE" sz="1000" b="1" dirty="0" smtClean="0">
              <a:solidFill>
                <a:srgbClr val="8F8D60"/>
              </a:solidFill>
              <a:latin typeface="Arial Narrow" pitchFamily="34" charset="0"/>
              <a:ea typeface="ＭＳ Ｐゴシック" pitchFamily="1" charset="-128"/>
              <a:cs typeface="ＭＳ Ｐゴシック"/>
            </a:endParaRPr>
          </a:p>
          <a:p>
            <a:pPr>
              <a:spcBef>
                <a:spcPts val="0"/>
              </a:spcBef>
              <a:spcAft>
                <a:spcPts val="0"/>
              </a:spcAft>
              <a:defRPr/>
            </a:pPr>
            <a:r>
              <a:rPr lang="de-DE" sz="1050" b="1" dirty="0" smtClean="0">
                <a:solidFill>
                  <a:srgbClr val="8F8D60"/>
                </a:solidFill>
                <a:latin typeface="Arial Narrow" pitchFamily="34" charset="0"/>
                <a:ea typeface="ＭＳ Ｐゴシック" pitchFamily="1" charset="-128"/>
                <a:cs typeface="ＭＳ Ｐゴシック"/>
              </a:rPr>
              <a:t> - kreisfreie Städte</a:t>
            </a:r>
          </a:p>
          <a:p>
            <a:pPr>
              <a:spcBef>
                <a:spcPts val="0"/>
              </a:spcBef>
              <a:spcAft>
                <a:spcPts val="0"/>
              </a:spcAft>
              <a:defRPr/>
            </a:pPr>
            <a:r>
              <a:rPr lang="de-DE" sz="1050" b="1" dirty="0" smtClean="0">
                <a:solidFill>
                  <a:srgbClr val="8F8D60"/>
                </a:solidFill>
                <a:latin typeface="Arial Narrow" pitchFamily="34" charset="0"/>
                <a:ea typeface="ＭＳ Ｐゴシック" pitchFamily="1" charset="-128"/>
                <a:cs typeface="ＭＳ Ｐゴシック"/>
              </a:rPr>
              <a:t> - einwohnerstärkste kreisangehörige   </a:t>
            </a:r>
          </a:p>
          <a:p>
            <a:pPr>
              <a:spcBef>
                <a:spcPts val="0"/>
              </a:spcBef>
              <a:spcAft>
                <a:spcPts val="0"/>
              </a:spcAft>
              <a:defRPr/>
            </a:pPr>
            <a:r>
              <a:rPr lang="de-DE" sz="1050" b="1" dirty="0" smtClean="0">
                <a:solidFill>
                  <a:srgbClr val="8F8D60"/>
                </a:solidFill>
                <a:latin typeface="Arial Narrow" pitchFamily="34" charset="0"/>
                <a:ea typeface="ＭＳ Ｐゴシック" pitchFamily="1" charset="-128"/>
                <a:cs typeface="ＭＳ Ｐゴシック"/>
              </a:rPr>
              <a:t>   </a:t>
            </a:r>
            <a:r>
              <a:rPr lang="de-DE" sz="1050" b="1" dirty="0" smtClean="0">
                <a:solidFill>
                  <a:srgbClr val="8F8D60"/>
                </a:solidFill>
                <a:latin typeface="Arial Narrow" pitchFamily="34" charset="0"/>
                <a:ea typeface="ＭＳ Ｐゴシック" pitchFamily="1" charset="-128"/>
                <a:cs typeface="ＭＳ Ｐゴシック"/>
              </a:rPr>
              <a:t>Gemeinden</a:t>
            </a:r>
            <a:endParaRPr lang="de-DE" sz="1050" b="1" dirty="0" smtClean="0">
              <a:solidFill>
                <a:srgbClr val="8F8D60"/>
              </a:solidFill>
              <a:latin typeface="Arial Narrow" pitchFamily="34" charset="0"/>
              <a:ea typeface="ＭＳ Ｐゴシック" pitchFamily="1" charset="-128"/>
              <a:cs typeface="ＭＳ Ｐゴシック"/>
            </a:endParaRPr>
          </a:p>
          <a:p>
            <a:pPr>
              <a:spcBef>
                <a:spcPts val="0"/>
              </a:spcBef>
              <a:spcAft>
                <a:spcPts val="0"/>
              </a:spcAft>
              <a:defRPr/>
            </a:pPr>
            <a:r>
              <a:rPr lang="de-DE" sz="1050" b="1" dirty="0" smtClean="0">
                <a:solidFill>
                  <a:srgbClr val="8F8D60"/>
                </a:solidFill>
                <a:latin typeface="Arial Narrow" pitchFamily="34" charset="0"/>
                <a:ea typeface="ＭＳ Ｐゴシック" pitchFamily="1" charset="-128"/>
                <a:cs typeface="ＭＳ Ｐゴシック"/>
              </a:rPr>
              <a:t>  </a:t>
            </a:r>
            <a:r>
              <a:rPr lang="de-DE" sz="1050" b="1" dirty="0" smtClean="0">
                <a:solidFill>
                  <a:srgbClr val="8F8D60"/>
                </a:solidFill>
                <a:latin typeface="Arial Narrow" pitchFamily="34" charset="0"/>
                <a:ea typeface="ＭＳ Ｐゴシック" pitchFamily="1" charset="-128"/>
                <a:cs typeface="ＭＳ Ｐゴシック"/>
              </a:rPr>
              <a:t>- Bezirke</a:t>
            </a:r>
          </a:p>
          <a:p>
            <a:pPr>
              <a:spcBef>
                <a:spcPts val="0"/>
              </a:spcBef>
              <a:spcAft>
                <a:spcPts val="0"/>
              </a:spcAft>
              <a:defRPr/>
            </a:pPr>
            <a:r>
              <a:rPr lang="de-DE" sz="1050" b="1" dirty="0" smtClean="0">
                <a:solidFill>
                  <a:srgbClr val="8F8D60"/>
                </a:solidFill>
                <a:latin typeface="Arial Narrow" pitchFamily="34" charset="0"/>
                <a:ea typeface="ＭＳ Ｐゴシック" pitchFamily="1" charset="-128"/>
                <a:cs typeface="ＭＳ Ｐゴシック"/>
              </a:rPr>
              <a:t>  - Förderverein</a:t>
            </a:r>
          </a:p>
          <a:p>
            <a:pPr>
              <a:spcBef>
                <a:spcPts val="0"/>
              </a:spcBef>
              <a:spcAft>
                <a:spcPts val="0"/>
              </a:spcAft>
              <a:defRPr/>
            </a:pPr>
            <a:r>
              <a:rPr lang="de-DE" sz="1050" b="1" dirty="0" smtClean="0">
                <a:solidFill>
                  <a:srgbClr val="8F8D60"/>
                </a:solidFill>
                <a:latin typeface="Arial Narrow" pitchFamily="34" charset="0"/>
                <a:ea typeface="ＭＳ Ｐゴシック" pitchFamily="1" charset="-128"/>
                <a:cs typeface="ＭＳ Ｐゴシック"/>
              </a:rPr>
              <a:t> </a:t>
            </a:r>
            <a:endParaRPr lang="de-DE" sz="1050" b="1" dirty="0" smtClean="0">
              <a:solidFill>
                <a:srgbClr val="8F8D60"/>
              </a:solidFill>
              <a:latin typeface="Arial Narrow" pitchFamily="34" charset="0"/>
              <a:ea typeface="ＭＳ Ｐゴシック" pitchFamily="1" charset="-128"/>
              <a:cs typeface="ＭＳ Ｐゴシック"/>
            </a:endParaRPr>
          </a:p>
          <a:p>
            <a:pPr>
              <a:spcBef>
                <a:spcPts val="0"/>
              </a:spcBef>
              <a:spcAft>
                <a:spcPts val="0"/>
              </a:spcAft>
              <a:defRPr/>
            </a:pPr>
            <a:r>
              <a:rPr lang="de-DE" sz="1050" b="1" dirty="0" smtClean="0">
                <a:solidFill>
                  <a:srgbClr val="8F8D60"/>
                </a:solidFill>
                <a:latin typeface="Arial Narrow" pitchFamily="34" charset="0"/>
                <a:ea typeface="ＭＳ Ｐゴシック" pitchFamily="1" charset="-128"/>
                <a:cs typeface="ＭＳ Ｐゴシック"/>
              </a:rPr>
              <a:t> </a:t>
            </a:r>
            <a:r>
              <a:rPr lang="de-DE" sz="1200" b="1" dirty="0" smtClean="0">
                <a:solidFill>
                  <a:srgbClr val="8F8D60"/>
                </a:solidFill>
                <a:latin typeface="Arial Narrow" pitchFamily="34" charset="0"/>
                <a:ea typeface="ＭＳ Ｐゴシック" pitchFamily="1" charset="-128"/>
                <a:cs typeface="ＭＳ Ｐゴシック"/>
              </a:rPr>
              <a:t> Vorstand </a:t>
            </a:r>
            <a:r>
              <a:rPr lang="de-DE" sz="1200" b="1" dirty="0" smtClean="0">
                <a:solidFill>
                  <a:srgbClr val="8F8D60"/>
                </a:solidFill>
                <a:latin typeface="Arial Narrow" pitchFamily="34" charset="0"/>
                <a:ea typeface="ＭＳ Ｐゴシック" pitchFamily="1" charset="-128"/>
                <a:cs typeface="ＭＳ Ｐゴシック"/>
              </a:rPr>
              <a:t>des Vereins ≙</a:t>
            </a:r>
            <a:r>
              <a:rPr lang="de-DE" sz="1200" b="1" dirty="0" smtClean="0">
                <a:solidFill>
                  <a:srgbClr val="8F8D60"/>
                </a:solidFill>
                <a:latin typeface="Arial Narrow" pitchFamily="34" charset="0"/>
                <a:ea typeface="ＭＳ Ｐゴシック" pitchFamily="1" charset="-128"/>
                <a:cs typeface="Lucida Sans Unicode"/>
              </a:rPr>
              <a:t> Vorstand des  </a:t>
            </a:r>
          </a:p>
          <a:p>
            <a:pPr indent="4763">
              <a:spcBef>
                <a:spcPts val="0"/>
              </a:spcBef>
              <a:spcAft>
                <a:spcPts val="0"/>
              </a:spcAft>
              <a:defRPr/>
            </a:pPr>
            <a:r>
              <a:rPr lang="de-DE" sz="1200" b="1" dirty="0" smtClean="0">
                <a:solidFill>
                  <a:srgbClr val="8F8D60"/>
                </a:solidFill>
                <a:latin typeface="Arial Narrow" pitchFamily="34" charset="0"/>
                <a:ea typeface="ＭＳ Ｐゴシック" pitchFamily="1" charset="-128"/>
                <a:cs typeface="Lucida Sans Unicode"/>
              </a:rPr>
              <a:t> </a:t>
            </a:r>
            <a:r>
              <a:rPr lang="de-DE" sz="1200" b="1" dirty="0" smtClean="0">
                <a:solidFill>
                  <a:srgbClr val="8F8D60"/>
                </a:solidFill>
                <a:latin typeface="Arial Narrow" pitchFamily="34" charset="0"/>
                <a:ea typeface="ＭＳ Ｐゴシック" pitchFamily="1" charset="-128"/>
                <a:cs typeface="Lucida Sans Unicode"/>
              </a:rPr>
              <a:t> Steuerungskreises </a:t>
            </a:r>
            <a:r>
              <a:rPr lang="de-DE" sz="1200" b="1" dirty="0" smtClean="0">
                <a:solidFill>
                  <a:srgbClr val="8F8D60"/>
                </a:solidFill>
                <a:latin typeface="Arial Narrow" pitchFamily="34" charset="0"/>
                <a:ea typeface="ＭＳ Ｐゴシック" pitchFamily="1" charset="-128"/>
                <a:cs typeface="Lucida Sans Unicode"/>
              </a:rPr>
              <a:t>der  Metropolregion</a:t>
            </a:r>
            <a:endParaRPr lang="de-DE" sz="1200" b="1" dirty="0" smtClean="0">
              <a:solidFill>
                <a:srgbClr val="8F8D60"/>
              </a:solidFill>
              <a:latin typeface="Arial Narrow" pitchFamily="34" charset="0"/>
              <a:ea typeface="ＭＳ Ｐゴシック" pitchFamily="1" charset="-128"/>
              <a:cs typeface="ＭＳ Ｐゴシック"/>
            </a:endParaRPr>
          </a:p>
          <a:p>
            <a:pPr indent="4763">
              <a:spcBef>
                <a:spcPts val="0"/>
              </a:spcBef>
              <a:spcAft>
                <a:spcPts val="0"/>
              </a:spcAft>
              <a:defRPr/>
            </a:pPr>
            <a:r>
              <a:rPr lang="de-DE" sz="1600" b="1" dirty="0" smtClean="0">
                <a:solidFill>
                  <a:srgbClr val="8F8D60"/>
                </a:solidFill>
                <a:latin typeface="Arial Narrow" pitchFamily="34" charset="0"/>
                <a:ea typeface="ＭＳ Ｐゴシック" pitchFamily="1" charset="-128"/>
                <a:cs typeface="ＭＳ Ｐゴシック"/>
              </a:rPr>
              <a:t>  </a:t>
            </a:r>
            <a:endParaRPr lang="de-DE" sz="1600" b="1" dirty="0">
              <a:solidFill>
                <a:srgbClr val="8F8D60"/>
              </a:solidFill>
              <a:latin typeface="Arial Narrow" pitchFamily="34" charset="0"/>
              <a:ea typeface="ＭＳ Ｐゴシック" pitchFamily="1" charset="-128"/>
              <a:cs typeface="ＭＳ Ｐゴシック"/>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feld 17"/>
          <p:cNvSpPr txBox="1"/>
          <p:nvPr/>
        </p:nvSpPr>
        <p:spPr>
          <a:xfrm>
            <a:off x="179388" y="476250"/>
            <a:ext cx="8640762" cy="369888"/>
          </a:xfrm>
          <a:prstGeom prst="rect">
            <a:avLst/>
          </a:prstGeom>
          <a:noFill/>
        </p:spPr>
        <p:txBody>
          <a:bodyPr>
            <a:spAutoFit/>
          </a:bodyPr>
          <a:lstStyle/>
          <a:p>
            <a:pPr>
              <a:defRPr/>
            </a:pPr>
            <a:r>
              <a:rPr lang="de-DE" sz="1800" cap="all" dirty="0" smtClean="0">
                <a:solidFill>
                  <a:schemeClr val="bg1">
                    <a:lumMod val="65000"/>
                  </a:schemeClr>
                </a:solidFill>
                <a:ea typeface="ＭＳ Ｐゴシック" pitchFamily="1" charset="-128"/>
                <a:cs typeface="Arial" pitchFamily="34" charset="0"/>
              </a:rPr>
              <a:t>Rechtstragende </a:t>
            </a:r>
            <a:r>
              <a:rPr lang="de-DE" sz="1800" cap="all" dirty="0" err="1" smtClean="0">
                <a:solidFill>
                  <a:schemeClr val="bg1">
                    <a:lumMod val="65000"/>
                  </a:schemeClr>
                </a:solidFill>
                <a:ea typeface="ＭＳ Ｐゴシック" pitchFamily="1" charset="-128"/>
                <a:cs typeface="Arial" pitchFamily="34" charset="0"/>
              </a:rPr>
              <a:t>säule</a:t>
            </a:r>
            <a:endParaRPr lang="de-DE" sz="1800" cap="all" dirty="0">
              <a:solidFill>
                <a:schemeClr val="bg1">
                  <a:lumMod val="65000"/>
                </a:schemeClr>
              </a:solidFill>
              <a:ea typeface="ＭＳ Ｐゴシック" pitchFamily="1" charset="-128"/>
              <a:cs typeface="Arial" pitchFamily="34" charset="0"/>
            </a:endParaRPr>
          </a:p>
        </p:txBody>
      </p:sp>
      <p:sp>
        <p:nvSpPr>
          <p:cNvPr id="15" name="Textfeld 14"/>
          <p:cNvSpPr txBox="1"/>
          <p:nvPr/>
        </p:nvSpPr>
        <p:spPr>
          <a:xfrm>
            <a:off x="1146000" y="2477228"/>
            <a:ext cx="1944216" cy="523220"/>
          </a:xfrm>
          <a:prstGeom prst="rect">
            <a:avLst/>
          </a:prstGeom>
          <a:noFill/>
        </p:spPr>
        <p:txBody>
          <a:bodyPr wrap="square" rtlCol="0">
            <a:spAutoFit/>
          </a:bodyPr>
          <a:lstStyle/>
          <a:p>
            <a:pPr algn="r"/>
            <a:r>
              <a:rPr lang="de-DE" sz="1400" cap="all" dirty="0" smtClean="0">
                <a:solidFill>
                  <a:schemeClr val="bg1"/>
                </a:solidFill>
                <a:latin typeface="Tw Cen MT Condensed" pitchFamily="34" charset="0"/>
              </a:rPr>
              <a:t>Rat der </a:t>
            </a:r>
            <a:br>
              <a:rPr lang="de-DE" sz="1400" cap="all" dirty="0" smtClean="0">
                <a:solidFill>
                  <a:schemeClr val="bg1"/>
                </a:solidFill>
                <a:latin typeface="Tw Cen MT Condensed" pitchFamily="34" charset="0"/>
              </a:rPr>
            </a:br>
            <a:r>
              <a:rPr lang="de-DE" sz="1400" cap="all" dirty="0" smtClean="0">
                <a:solidFill>
                  <a:schemeClr val="bg1"/>
                </a:solidFill>
                <a:latin typeface="Tw Cen MT Condensed" pitchFamily="34" charset="0"/>
              </a:rPr>
              <a:t>Metropolregion</a:t>
            </a:r>
            <a:endParaRPr lang="de-DE" sz="1400" cap="all" dirty="0">
              <a:solidFill>
                <a:schemeClr val="bg1"/>
              </a:solidFill>
              <a:latin typeface="Tw Cen MT Condensed" pitchFamily="34" charset="0"/>
            </a:endParaRPr>
          </a:p>
        </p:txBody>
      </p:sp>
      <p:sp>
        <p:nvSpPr>
          <p:cNvPr id="26" name="Rechteck 25"/>
          <p:cNvSpPr/>
          <p:nvPr/>
        </p:nvSpPr>
        <p:spPr>
          <a:xfrm>
            <a:off x="251520" y="2204864"/>
            <a:ext cx="7134624" cy="1080120"/>
          </a:xfrm>
          <a:prstGeom prst="rect">
            <a:avLst/>
          </a:prstGeom>
          <a:solidFill>
            <a:srgbClr val="E2E1CF"/>
          </a:solidFill>
          <a:ln>
            <a:noFill/>
          </a:ln>
        </p:spPr>
        <p:style>
          <a:lnRef idx="2">
            <a:schemeClr val="accent1">
              <a:shade val="50000"/>
            </a:schemeClr>
          </a:lnRef>
          <a:fillRef idx="1">
            <a:schemeClr val="accent1"/>
          </a:fillRef>
          <a:effectRef idx="0">
            <a:schemeClr val="accent1"/>
          </a:effectRef>
          <a:fontRef idx="minor">
            <a:schemeClr val="lt1"/>
          </a:fontRef>
        </p:style>
        <p:txBody>
          <a:bodyPr tIns="0" bIns="72000" anchor="ctr" anchorCtr="0"/>
          <a:lstStyle/>
          <a:p>
            <a:pPr indent="4763">
              <a:spcBef>
                <a:spcPts val="600"/>
              </a:spcBef>
              <a:spcAft>
                <a:spcPts val="600"/>
              </a:spcAft>
              <a:defRPr/>
            </a:pPr>
            <a:r>
              <a:rPr lang="de-DE" sz="1800" b="1" dirty="0" smtClean="0">
                <a:solidFill>
                  <a:srgbClr val="000000"/>
                </a:solidFill>
                <a:latin typeface="Lucida Sans Unicode" pitchFamily="34" charset="0"/>
                <a:cs typeface="Times New Roman" pitchFamily="18" charset="0"/>
              </a:rPr>
              <a:t>Zuwendungsempfänger</a:t>
            </a:r>
            <a:r>
              <a:rPr lang="de-DE" sz="1800" dirty="0" smtClean="0">
                <a:solidFill>
                  <a:srgbClr val="000000"/>
                </a:solidFill>
                <a:latin typeface="Lucida Sans Unicode" pitchFamily="34" charset="0"/>
                <a:cs typeface="Times New Roman" pitchFamily="18" charset="0"/>
              </a:rPr>
              <a:t> </a:t>
            </a:r>
          </a:p>
          <a:p>
            <a:pPr indent="4763">
              <a:spcBef>
                <a:spcPts val="600"/>
              </a:spcBef>
              <a:spcAft>
                <a:spcPts val="600"/>
              </a:spcAft>
              <a:defRPr/>
            </a:pPr>
            <a:r>
              <a:rPr lang="de-DE" sz="1800" dirty="0" smtClean="0">
                <a:solidFill>
                  <a:srgbClr val="000000"/>
                </a:solidFill>
                <a:latin typeface="Lucida Sans Unicode" pitchFamily="34" charset="0"/>
                <a:cs typeface="Times New Roman" pitchFamily="18" charset="0"/>
              </a:rPr>
              <a:t>für Fördermittel / Zuschüsse von EU, Bund, Land, Bezirke u.a.</a:t>
            </a:r>
            <a:endParaRPr lang="de-DE" sz="1800" b="1" cap="all" dirty="0" smtClean="0">
              <a:solidFill>
                <a:schemeClr val="tx1">
                  <a:lumMod val="75000"/>
                  <a:lumOff val="25000"/>
                </a:schemeClr>
              </a:solidFill>
              <a:latin typeface="Arial Narrow" pitchFamily="34" charset="0"/>
            </a:endParaRPr>
          </a:p>
        </p:txBody>
      </p:sp>
      <p:sp>
        <p:nvSpPr>
          <p:cNvPr id="27" name="Rechteck 26"/>
          <p:cNvSpPr/>
          <p:nvPr/>
        </p:nvSpPr>
        <p:spPr>
          <a:xfrm>
            <a:off x="251520" y="4797152"/>
            <a:ext cx="7056784" cy="1152128"/>
          </a:xfrm>
          <a:prstGeom prst="rect">
            <a:avLst/>
          </a:prstGeom>
          <a:solidFill>
            <a:srgbClr val="E2E1CF"/>
          </a:solidFill>
          <a:ln>
            <a:noFill/>
          </a:ln>
        </p:spPr>
        <p:style>
          <a:lnRef idx="2">
            <a:schemeClr val="accent1">
              <a:shade val="50000"/>
            </a:schemeClr>
          </a:lnRef>
          <a:fillRef idx="1">
            <a:schemeClr val="accent1"/>
          </a:fillRef>
          <a:effectRef idx="0">
            <a:schemeClr val="accent1"/>
          </a:effectRef>
          <a:fontRef idx="minor">
            <a:schemeClr val="lt1"/>
          </a:fontRef>
        </p:style>
        <p:txBody>
          <a:bodyPr tIns="0" bIns="72000" anchor="ctr" anchorCtr="0"/>
          <a:lstStyle/>
          <a:p>
            <a:pPr indent="4763">
              <a:spcBef>
                <a:spcPts val="600"/>
              </a:spcBef>
              <a:spcAft>
                <a:spcPts val="600"/>
              </a:spcAft>
              <a:defRPr/>
            </a:pPr>
            <a:r>
              <a:rPr lang="de-DE" sz="1800" b="1" dirty="0" smtClean="0">
                <a:solidFill>
                  <a:srgbClr val="000000"/>
                </a:solidFill>
                <a:latin typeface="Lucida Sans Unicode" pitchFamily="34" charset="0"/>
                <a:cs typeface="Times New Roman" pitchFamily="18" charset="0"/>
              </a:rPr>
              <a:t>Steuersubjekt</a:t>
            </a:r>
            <a:endParaRPr lang="de-DE" sz="1800" b="1" cap="all" dirty="0" smtClean="0">
              <a:solidFill>
                <a:schemeClr val="tx1">
                  <a:lumMod val="75000"/>
                  <a:lumOff val="25000"/>
                </a:schemeClr>
              </a:solidFill>
              <a:latin typeface="Arial Narrow" pitchFamily="34" charset="0"/>
            </a:endParaRPr>
          </a:p>
        </p:txBody>
      </p:sp>
      <p:sp>
        <p:nvSpPr>
          <p:cNvPr id="28" name="Rechteck 27"/>
          <p:cNvSpPr/>
          <p:nvPr/>
        </p:nvSpPr>
        <p:spPr>
          <a:xfrm>
            <a:off x="251520" y="3429000"/>
            <a:ext cx="7056784" cy="1224136"/>
          </a:xfrm>
          <a:prstGeom prst="rect">
            <a:avLst/>
          </a:prstGeom>
          <a:solidFill>
            <a:srgbClr val="E2E1CF"/>
          </a:solidFill>
          <a:ln>
            <a:noFill/>
          </a:ln>
        </p:spPr>
        <p:style>
          <a:lnRef idx="2">
            <a:schemeClr val="accent1">
              <a:shade val="50000"/>
            </a:schemeClr>
          </a:lnRef>
          <a:fillRef idx="1">
            <a:schemeClr val="accent1"/>
          </a:fillRef>
          <a:effectRef idx="0">
            <a:schemeClr val="accent1"/>
          </a:effectRef>
          <a:fontRef idx="minor">
            <a:schemeClr val="lt1"/>
          </a:fontRef>
        </p:style>
        <p:txBody>
          <a:bodyPr tIns="0" bIns="72000" anchor="ctr" anchorCtr="0"/>
          <a:lstStyle/>
          <a:p>
            <a:pPr indent="4763">
              <a:spcBef>
                <a:spcPts val="600"/>
              </a:spcBef>
              <a:spcAft>
                <a:spcPts val="600"/>
              </a:spcAft>
              <a:defRPr/>
            </a:pPr>
            <a:r>
              <a:rPr lang="de-DE" sz="1800" b="1" dirty="0" smtClean="0">
                <a:solidFill>
                  <a:srgbClr val="000000"/>
                </a:solidFill>
                <a:latin typeface="Lucida Sans Unicode" pitchFamily="34" charset="0"/>
                <a:cs typeface="Times New Roman" pitchFamily="18" charset="0"/>
              </a:rPr>
              <a:t>Personalanstellung</a:t>
            </a:r>
            <a:r>
              <a:rPr lang="de-DE" sz="1800" dirty="0" smtClean="0">
                <a:solidFill>
                  <a:srgbClr val="000000"/>
                </a:solidFill>
                <a:latin typeface="Lucida Sans Unicode" pitchFamily="34" charset="0"/>
                <a:cs typeface="Times New Roman" pitchFamily="18" charset="0"/>
              </a:rPr>
              <a:t> </a:t>
            </a:r>
          </a:p>
          <a:p>
            <a:pPr indent="4763">
              <a:spcBef>
                <a:spcPts val="600"/>
              </a:spcBef>
              <a:spcAft>
                <a:spcPts val="600"/>
              </a:spcAft>
              <a:defRPr/>
            </a:pPr>
            <a:r>
              <a:rPr lang="de-DE" sz="1800" dirty="0" smtClean="0">
                <a:solidFill>
                  <a:srgbClr val="000000"/>
                </a:solidFill>
                <a:latin typeface="Lucida Sans Unicode" pitchFamily="34" charset="0"/>
                <a:cs typeface="Times New Roman" pitchFamily="18" charset="0"/>
              </a:rPr>
              <a:t>für Mitarbeiterinnen und Mitarbeiter der Geschäftsstelle</a:t>
            </a:r>
            <a:endParaRPr lang="de-DE" sz="1800" b="1" cap="all" dirty="0" smtClean="0">
              <a:solidFill>
                <a:schemeClr val="tx1">
                  <a:lumMod val="75000"/>
                  <a:lumOff val="25000"/>
                </a:schemeClr>
              </a:solidFill>
              <a:latin typeface="Arial Narrow" pitchFamily="34" charset="0"/>
            </a:endParaRPr>
          </a:p>
        </p:txBody>
      </p:sp>
      <p:sp>
        <p:nvSpPr>
          <p:cNvPr id="29" name="Textfeld 28"/>
          <p:cNvSpPr txBox="1"/>
          <p:nvPr/>
        </p:nvSpPr>
        <p:spPr>
          <a:xfrm rot="16200000">
            <a:off x="7243478" y="1519607"/>
            <a:ext cx="1944216" cy="523220"/>
          </a:xfrm>
          <a:prstGeom prst="rect">
            <a:avLst/>
          </a:prstGeom>
          <a:noFill/>
        </p:spPr>
        <p:txBody>
          <a:bodyPr wrap="square" rtlCol="0">
            <a:spAutoFit/>
          </a:bodyPr>
          <a:lstStyle/>
          <a:p>
            <a:pPr algn="r"/>
            <a:r>
              <a:rPr lang="de-DE" sz="1400" cap="all" dirty="0" smtClean="0">
                <a:solidFill>
                  <a:schemeClr val="bg1"/>
                </a:solidFill>
                <a:latin typeface="Tw Cen MT Condensed" pitchFamily="34" charset="0"/>
              </a:rPr>
              <a:t>Rat der </a:t>
            </a:r>
            <a:br>
              <a:rPr lang="de-DE" sz="1400" cap="all" dirty="0" smtClean="0">
                <a:solidFill>
                  <a:schemeClr val="bg1"/>
                </a:solidFill>
                <a:latin typeface="Tw Cen MT Condensed" pitchFamily="34" charset="0"/>
              </a:rPr>
            </a:br>
            <a:r>
              <a:rPr lang="de-DE" sz="1400" cap="all" dirty="0" smtClean="0">
                <a:solidFill>
                  <a:schemeClr val="bg1"/>
                </a:solidFill>
                <a:latin typeface="Tw Cen MT Condensed" pitchFamily="34" charset="0"/>
              </a:rPr>
              <a:t>Metropolregion</a:t>
            </a:r>
            <a:endParaRPr lang="de-DE" sz="1400" cap="all" dirty="0">
              <a:solidFill>
                <a:schemeClr val="bg1"/>
              </a:solidFill>
              <a:latin typeface="Tw Cen MT Condensed" pitchFamily="34" charset="0"/>
            </a:endParaRPr>
          </a:p>
        </p:txBody>
      </p:sp>
      <p:sp>
        <p:nvSpPr>
          <p:cNvPr id="33" name="Textfeld 32"/>
          <p:cNvSpPr txBox="1"/>
          <p:nvPr/>
        </p:nvSpPr>
        <p:spPr>
          <a:xfrm>
            <a:off x="146420" y="1433796"/>
            <a:ext cx="4536504" cy="400110"/>
          </a:xfrm>
          <a:prstGeom prst="rect">
            <a:avLst/>
          </a:prstGeom>
          <a:noFill/>
        </p:spPr>
        <p:txBody>
          <a:bodyPr wrap="square" rtlCol="0">
            <a:spAutoFit/>
          </a:bodyPr>
          <a:lstStyle/>
          <a:p>
            <a:r>
              <a:rPr lang="de-DE" sz="2000" b="1" dirty="0" smtClean="0">
                <a:latin typeface="Lucida Sans Unicode" pitchFamily="34" charset="0"/>
                <a:cs typeface="Lucida Sans Unicode" pitchFamily="34" charset="0"/>
              </a:rPr>
              <a:t>Funktionen des Vereins</a:t>
            </a:r>
            <a:endParaRPr lang="de-DE" sz="2000" b="1" dirty="0">
              <a:latin typeface="Lucida Sans Unicode" pitchFamily="34" charset="0"/>
              <a:cs typeface="Lucida Sans Unicode" pitchFamily="34"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Leere Präsentation">
  <a:themeElements>
    <a:clrScheme name="Leere Prä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Leere Präsentation">
      <a:majorFont>
        <a:latin typeface="Arial"/>
        <a:ea typeface="ＭＳ Ｐゴシック"/>
        <a:cs typeface=""/>
      </a:majorFont>
      <a:minorFont>
        <a:latin typeface="Arial"/>
        <a:ea typeface="ＭＳ Ｐゴシック"/>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de-DE" sz="2400" b="0" i="0" u="none" strike="noStrike" cap="none" normalizeH="0" baseline="0" smtClean="0">
            <a:ln>
              <a:noFill/>
            </a:ln>
            <a:solidFill>
              <a:schemeClr val="tx1"/>
            </a:solidFill>
            <a:effectLst/>
            <a:latin typeface="Arial" charset="0"/>
            <a:ea typeface="ＭＳ Ｐゴシック" pitchFamily="124"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de-DE" sz="2400" b="0" i="0" u="none" strike="noStrike" cap="none" normalizeH="0" baseline="0" smtClean="0">
            <a:ln>
              <a:noFill/>
            </a:ln>
            <a:solidFill>
              <a:schemeClr val="tx1"/>
            </a:solidFill>
            <a:effectLst/>
            <a:latin typeface="Arial" charset="0"/>
            <a:ea typeface="ＭＳ Ｐゴシック" pitchFamily="124" charset="-128"/>
          </a:defRPr>
        </a:defPPr>
      </a:lstStyle>
    </a:lnDef>
  </a:objectDefaults>
  <a:extraClrSchemeLst>
    <a:extraClrScheme>
      <a:clrScheme name="Leere Prä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Leere Prä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Leere Prä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Leere Prä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Leere Prä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Leere Prä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Leere Prä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Leere Prä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Leere Prä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Leere Prä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Leere Prä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Leere Prä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no' ?><Relationships xmlns="http://schemas.openxmlformats.org/package/2006/relationships"><Relationship Id="rId1" Type="http://schemas.openxmlformats.org/officeDocument/2006/relationships/customXmlProps" Target="itemProps1.xml" /></Relationships>
</file>

<file path=customXml/item1.xml><?xml version="1.0" encoding="utf-8"?>
<f:fields xmlns:f="http://schemas.fabasoft.com/folio/2007/fields">
  <f:record ref="">
    <f:field ref="objname" par="" text="03_3.0 Rechts- und Finanzierungsgefüge EMN (Verein).pptx"/>
    <f:field ref="objsubject" par="" text=""/>
    <f:field ref="objcreatedby" par="" text="eris_svc"/>
    <f:field ref="objcreatedat" par="" text="12.12.2013 17:14:15"/>
    <f:field ref="objchangedby" par="" text="eris_svc"/>
    <f:field ref="objmodifiedat" par="" text="12.12.2013 17:14:32"/>
    <f:field ref="doc_FSCFOLIO_1_1001_FieldDocumentNumber" par="" text=""/>
    <f:field ref="doc_FSCFOLIO_1_1001_FieldSubject" par="" text=""/>
    <f:field ref="FSCFOLIO_1_1001_FieldCurrentUser" par="" text="elan_ris_test"/>
    <f:field ref="CCAPRECONFIG_15_1001_Objektname" par="" text="03_3.0 Rechts- und Finanzierungsgefüge EMN (Verein).pptx"/>
    <f:field ref="DEPRECONFIG_15_1001_Objektname" par="" text="03_3.0 Rechts- und Finanzierungsgefüge EMN (Verein).pptx"/>
  </f:record>
  <f:record inx="1" ref="">
    <f:field ref="DEPRECONFIG_15_1001_Anrede" par="" text=""/>
    <f:field ref="DEPRECONFIG_15_1001_Titel" par="" text=""/>
    <f:field ref="DEPRECONFIG_15_1001_Vorname" par="" text=""/>
    <f:field ref="DEPRECONFIG_15_1001_Nachname" par="" text=""/>
    <f:field ref="DEPRECONFIG_15_1001_Strasse" par="" text=""/>
    <f:field ref="DEPRECONFIG_15_1001_Hausnummer" par="" text=""/>
    <f:field ref="DEPRECONFIG_15_1001_Postleitzahl" par="" text=""/>
    <f:field ref="DEPRECONFIG_15_1001_Ort" par="" text=""/>
    <f:field ref="DEPRECONFIG_15_1001_EMailAdresse" par="" text=""/>
    <f:field ref="DEPRECONFIG_15_1001_Geschlecht" par="" text=""/>
    <f:field ref="DEPRECONFIG_15_1001_Land" par="" text=""/>
    <f:field ref="DEPRECONFIG_15_1001_Organisationsname" par="" text=""/>
    <f:field ref="DEPRECONFIG_15_1001_Organisationskurzname" par="" text=""/>
    <f:field ref="NUERNBERGCFG_15_1700_Briefanrede" par="" text=""/>
    <f:field ref="NUERNBERGCFG_15_1700_Namenszusatz" par="" text=""/>
    <f:field ref="NUERNBERGCFG_15_1700_Zusaetzliche_Adressangaben" par="" text=""/>
    <f:field ref="NUERNBERGCFG_15_1700_Postfach" par="" text=""/>
    <f:field ref="NUERNBERGCFG_15_1700_Fax" par="" text=""/>
  </f:record>
  <f:display par="" text="...">
    <f:field ref="FSCFOLIO_1_1001_FieldCurrentUser" text="Aktueller Benutzer"/>
    <f:field ref="objsubject" text="Betreff (einzeilig)"/>
    <f:field ref="objcreatedat" text="Erzeugt am/um"/>
    <f:field ref="objcreatedby" text="Erzeugt von"/>
    <f:field ref="objmodifiedat" text="Letzte Änderung am/um"/>
    <f:field ref="objchangedby" text="Letzte Änderung von"/>
    <f:field ref="objname" text="Name"/>
    <f:field ref="CCAPRECONFIG_15_1001_Objektname" text="Objektname"/>
    <f:field ref="DEPRECONFIG_15_1001_Objektname" text="Objektname"/>
  </f:display>
  <f:display par="" text="Serialcontext &gt; Adressat/innen">
    <f:field ref="DEPRECONFIG_15_1001_Anrede" text="Anrede"/>
    <f:field ref="NUERNBERGCFG_15_1700_Briefanrede" text="Briefanrede"/>
    <f:field ref="DEPRECONFIG_15_1001_EMailAdresse" text="E-Mail-Adresse"/>
    <f:field ref="NUERNBERGCFG_15_1700_Fax" text="Fax"/>
    <f:field ref="DEPRECONFIG_15_1001_Geschlecht" text="Geschlecht"/>
    <f:field ref="DEPRECONFIG_15_1001_Hausnummer" text="Hausnummer"/>
    <f:field ref="DEPRECONFIG_15_1001_Land" text="Land"/>
    <f:field ref="DEPRECONFIG_15_1001_Nachname" text="Nachname"/>
    <f:field ref="NUERNBERGCFG_15_1700_Namenszusatz" text="Namenszusatz"/>
    <f:field ref="DEPRECONFIG_15_1001_Organisationskurzname" text="Organisationskurzname"/>
    <f:field ref="DEPRECONFIG_15_1001_Organisationsname" text="Organisationsname"/>
    <f:field ref="DEPRECONFIG_15_1001_Ort" text="Ort"/>
    <f:field ref="NUERNBERGCFG_15_1700_Postfach" text="Postfach"/>
    <f:field ref="DEPRECONFIG_15_1001_Postleitzahl" text="Postleitzahl"/>
    <f:field ref="DEPRECONFIG_15_1001_Strasse" text="Strasse"/>
    <f:field ref="DEPRECONFIG_15_1001_Titel" text="Titel"/>
    <f:field ref="DEPRECONFIG_15_1001_Vorname" text="Vorname"/>
    <f:field ref="NUERNBERGCFG_15_1700_Zusaetzliche_Adressangaben" text="Zusätzliche Adressangaben"/>
  </f:display>
  <f:display par="" text="Serienbrief">
    <f:field ref="doc_FSCFOLIO_1_1001_FieldSubject" text="Betreff"/>
    <f:field ref="doc_FSCFOLIO_1_1001_FieldDocumentNumber" text="Dokument Nummer"/>
  </f:display>
</f:fields>
</file>

<file path=customXml/itemProps1.xml><?xml version="1.0" encoding="utf-8"?>
<ds:datastoreItem xmlns:ds="http://schemas.openxmlformats.org/officeDocument/2006/customXml" ds:itemID="{4E8A9591-F074-446B-902F-511FF79C122F}">
  <ds:schemaRefs>
    <ds:schemaRef ds:uri="http://schemas.fabasoft.com/folio/2007/fields"/>
  </ds:schemaRefs>
</ds:datastoreItem>
</file>

<file path=docProps/app.xml><?xml version="1.0" encoding="utf-8"?>
<Properties xmlns="http://schemas.openxmlformats.org/officeDocument/2006/extended-properties" xmlns:vt="http://schemas.openxmlformats.org/officeDocument/2006/docPropsVTypes">
  <TotalTime>0</TotalTime>
  <Words>282</Words>
  <Application>Microsoft Office PowerPoint</Application>
  <PresentationFormat>Bildschirmpräsentation (4:3)</PresentationFormat>
  <Paragraphs>53</Paragraphs>
  <Slides>3</Slides>
  <Notes>3</Notes>
  <HiddenSlides>0</HiddenSlides>
  <MMClips>0</MMClips>
  <ScaleCrop>false</ScaleCrop>
  <HeadingPairs>
    <vt:vector size="4" baseType="variant">
      <vt:variant>
        <vt:lpstr>Design</vt:lpstr>
      </vt:variant>
      <vt:variant>
        <vt:i4>1</vt:i4>
      </vt:variant>
      <vt:variant>
        <vt:lpstr>Folientitel</vt:lpstr>
      </vt:variant>
      <vt:variant>
        <vt:i4>3</vt:i4>
      </vt:variant>
    </vt:vector>
  </HeadingPairs>
  <TitlesOfParts>
    <vt:vector size="4" baseType="lpstr">
      <vt:lpstr>Leere Präsentation</vt:lpstr>
      <vt:lpstr>Folie 1</vt:lpstr>
      <vt:lpstr>Folie 2</vt:lpstr>
      <vt:lpstr>Folie 3</vt:lpstr>
    </vt:vector>
  </TitlesOfParts>
  <Company>iMac 3</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iMac 3</dc:creator>
  <cp:lastModifiedBy>waldmannca</cp:lastModifiedBy>
  <cp:revision>783</cp:revision>
  <dcterms:created xsi:type="dcterms:W3CDTF">2010-07-20T14:13:11Z</dcterms:created>
  <dcterms:modified xsi:type="dcterms:W3CDTF">2013-12-02T15:47:34Z</dcterms:modified>
</cp:coreProperties>
</file>

<file path=docProps/custom.xml><?xml version="1.0" encoding="utf-8"?>
<Properties xmlns="http://schemas.openxmlformats.org/officeDocument/2006/custom-properties" xmlns:vt="http://schemas.openxmlformats.org/officeDocument/2006/docPropsVTypes">
  <property name="FSC#NUERNBERG@15.1700:DocumentReference" pid="2" fmtid="{D5CDD505-2E9C-101B-9397-08002B2CF9AE}">
    <vt:lpwstr/>
  </property>
  <property name="FSC#NUERNBERG@15.1700:DraftAcceptedBy" pid="3" fmtid="{D5CDD505-2E9C-101B-9397-08002B2CF9AE}">
    <vt:lpwstr/>
  </property>
  <property name="FSC#CFGBAYERN@15.1400:BankDetailsIDOwnerGroup" pid="4" fmtid="{D5CDD505-2E9C-101B-9397-08002B2CF9AE}">
    <vt:lpwstr/>
  </property>
  <property name="FSC#CFGBAYERN@15.1400:BankDetailsOwnerGroup" pid="5" fmtid="{D5CDD505-2E9C-101B-9397-08002B2CF9AE}">
    <vt:lpwstr/>
  </property>
  <property name="FSC#CFGBAYERN@15.1400:VisitingHoursOwnerGroup" pid="6" fmtid="{D5CDD505-2E9C-101B-9397-08002B2CF9AE}">
    <vt:lpwstr/>
  </property>
  <property name="FSC#CFGBAYERN@15.1400:DocumentFileSubject" pid="7" fmtid="{D5CDD505-2E9C-101B-9397-08002B2CF9AE}">
    <vt:lpwstr/>
  </property>
  <property name="FSC#CFGBAYERN@15.1400:BankDetailsBICOwnerGroup" pid="8" fmtid="{D5CDD505-2E9C-101B-9397-08002B2CF9AE}">
    <vt:lpwstr/>
  </property>
  <property name="FSC#CFGBAYERN@15.1400:AddrDate" pid="9" fmtid="{D5CDD505-2E9C-101B-9397-08002B2CF9AE}">
    <vt:lpwstr/>
  </property>
  <property name="FSC#CFGBAYERN@15.1400:OwnerGroupOfficeBuilding" pid="10" fmtid="{D5CDD505-2E9C-101B-9397-08002B2CF9AE}">
    <vt:lpwstr/>
  </property>
  <property name="FSC#CFGBAYERN@15.1400:OwnerFunction" pid="11" fmtid="{D5CDD505-2E9C-101B-9397-08002B2CF9AE}">
    <vt:lpwstr/>
  </property>
  <property name="FSC#CFGBAYERN@15.1400:OwnerGender" pid="12" fmtid="{D5CDD505-2E9C-101B-9397-08002B2CF9AE}">
    <vt:lpwstr/>
  </property>
  <property name="FSC#CFGBAYERN@15.1400:OwnerSurName" pid="13" fmtid="{D5CDD505-2E9C-101B-9397-08002B2CF9AE}">
    <vt:lpwstr/>
  </property>
  <property name="FSC#CFGBAYERN@15.1400:OwnerNameAffix" pid="14" fmtid="{D5CDD505-2E9C-101B-9397-08002B2CF9AE}">
    <vt:lpwstr/>
  </property>
  <property name="FSC#CFGBAYERN@15.1400:OwnerTitle" pid="15" fmtid="{D5CDD505-2E9C-101B-9397-08002B2CF9AE}">
    <vt:lpwstr/>
  </property>
  <property name="FSC#CFGBAYERN@15.1400:OwnerFirstName" pid="16" fmtid="{D5CDD505-2E9C-101B-9397-08002B2CF9AE}">
    <vt:lpwstr/>
  </property>
  <property name="FSC#CFGBAYERN@15.1400:EmailOwnerGroup" pid="17" fmtid="{D5CDD505-2E9C-101B-9397-08002B2CF9AE}">
    <vt:lpwstr/>
  </property>
  <property name="FSC#CFGBAYERN@15.1400:EmailOwner" pid="18" fmtid="{D5CDD505-2E9C-101B-9397-08002B2CF9AE}">
    <vt:lpwstr/>
  </property>
  <property name="FSC#CFGBAYERN@15.1400:FaxNumberOwnerGroup" pid="19" fmtid="{D5CDD505-2E9C-101B-9397-08002B2CF9AE}">
    <vt:lpwstr/>
  </property>
  <property name="FSC#CFGBAYERN@15.1400:ForeignNr" pid="20" fmtid="{D5CDD505-2E9C-101B-9397-08002B2CF9AE}">
    <vt:lpwstr/>
  </property>
  <property name="FSC#CFGBAYERN@15.1400:BankDetailsIBANOwnerGroup" pid="21" fmtid="{D5CDD505-2E9C-101B-9397-08002B2CF9AE}">
    <vt:lpwstr/>
  </property>
  <property name="FSC#CFGBAYERN@15.1400:BankDetailsNameOwnerGroup" pid="22" fmtid="{D5CDD505-2E9C-101B-9397-08002B2CF9AE}">
    <vt:lpwstr/>
  </property>
  <property name="FSC#CFGBAYERN@15.1400:OrganizationOwnerGroup" pid="23" fmtid="{D5CDD505-2E9C-101B-9397-08002B2CF9AE}">
    <vt:lpwstr/>
  </property>
  <property name="FSC#CFGBAYERN@15.1400:SignFinalVersionByFunction" pid="24" fmtid="{D5CDD505-2E9C-101B-9397-08002B2CF9AE}">
    <vt:lpwstr/>
  </property>
  <property name="FSC#CFGBAYERN@15.1400:SignFinalVersionBySurname" pid="25" fmtid="{D5CDD505-2E9C-101B-9397-08002B2CF9AE}">
    <vt:lpwstr/>
  </property>
  <property name="FSC#CFGBAYERN@15.1400:SignFinalVersionByNameAffix" pid="26" fmtid="{D5CDD505-2E9C-101B-9397-08002B2CF9AE}">
    <vt:lpwstr/>
  </property>
  <property name="FSC#CFGBAYERN@15.1400:SignFinalVersionByTitle" pid="27" fmtid="{D5CDD505-2E9C-101B-9397-08002B2CF9AE}">
    <vt:lpwstr/>
  </property>
  <property name="FSC#CFGBAYERN@15.1400:SignFinalVersionByFirstname" pid="28" fmtid="{D5CDD505-2E9C-101B-9397-08002B2CF9AE}">
    <vt:lpwstr/>
  </property>
  <property name="FSC#CFGBAYERN@15.1400:SignFinalVersionByJobTitle" pid="29" fmtid="{D5CDD505-2E9C-101B-9397-08002B2CF9AE}">
    <vt:lpwstr/>
  </property>
  <property name="FSC#CFGBAYERN@15.1400:TelNumberOwner" pid="30" fmtid="{D5CDD505-2E9C-101B-9397-08002B2CF9AE}">
    <vt:lpwstr/>
  </property>
  <property name="FSC#CFGBAYERN@15.1400:URLOwnerGroup" pid="31" fmtid="{D5CDD505-2E9C-101B-9397-08002B2CF9AE}">
    <vt:lpwstr/>
  </property>
  <property name="FSC#CFGBAYERN@15.1400:TransportConnectionOwnerGroup" pid="32" fmtid="{D5CDD505-2E9C-101B-9397-08002B2CF9AE}">
    <vt:lpwstr/>
  </property>
  <property name="FSC#CFGBAYERN@15.1400:OwnerRoomNumber" pid="33" fmtid="{D5CDD505-2E9C-101B-9397-08002B2CF9AE}">
    <vt:lpwstr/>
  </property>
  <property name="FSC#NUERNBERGCFG@15.1700:SignFinalVersionByOrganization" pid="34" fmtid="{D5CDD505-2E9C-101B-9397-08002B2CF9AE}">
    <vt:lpwstr/>
  </property>
  <property name="FSC#NUERNBERGCFG@15.1700:OwnerUserAbbreviation" pid="35" fmtid="{D5CDD505-2E9C-101B-9397-08002B2CF9AE}">
    <vt:lpwstr/>
  </property>
  <property name="FSC#NUERNBERGCFG@15.1700:OwnerActionDesignator" pid="36" fmtid="{D5CDD505-2E9C-101B-9397-08002B2CF9AE}">
    <vt:lpwstr/>
  </property>
  <property name="FSC#NUERNBERGCFG@15.1700:CurrentUserPersonActionDesignator" pid="37" fmtid="{D5CDD505-2E9C-101B-9397-08002B2CF9AE}">
    <vt:lpwstr/>
  </property>
  <property name="FSC#NUERNBERGCFG@15.1700:CurrentUserRoleActionDesignator" pid="38" fmtid="{D5CDD505-2E9C-101B-9397-08002B2CF9AE}">
    <vt:lpwstr/>
  </property>
  <property name="FSC#NUERNBERGCFG@15.1700:CurrentGroupName" pid="39" fmtid="{D5CDD505-2E9C-101B-9397-08002B2CF9AE}">
    <vt:lpwstr>Bürgermeisteramt</vt:lpwstr>
  </property>
  <property name="FSC#NUERNBERGCFG@15.1700:DocumentReference" pid="40" fmtid="{D5CDD505-2E9C-101B-9397-08002B2CF9AE}">
    <vt:lpwstr/>
  </property>
  <property name="FSC#NUERNBERGCFG@15.1700:DraftAcceptby" pid="41" fmtid="{D5CDD505-2E9C-101B-9397-08002B2CF9AE}">
    <vt:lpwstr/>
  </property>
  <property name="FSC#NUERNBERGCFG@15.1700:BankDetailsIDOwnerGroup" pid="42" fmtid="{D5CDD505-2E9C-101B-9397-08002B2CF9AE}">
    <vt:lpwstr/>
  </property>
  <property name="FSC#NUERNBERGCFG@15.1700:BankDetailsOwnerGroup" pid="43" fmtid="{D5CDD505-2E9C-101B-9397-08002B2CF9AE}">
    <vt:lpwstr/>
  </property>
  <property name="FSC#NUERNBERGCFG@15.1700:VisitingHoursOwnerGroup" pid="44" fmtid="{D5CDD505-2E9C-101B-9397-08002B2CF9AE}">
    <vt:lpwstr/>
  </property>
  <property name="FSC#NUERNBERGCFG@15.1700:DocumentFileSubject" pid="45" fmtid="{D5CDD505-2E9C-101B-9397-08002B2CF9AE}">
    <vt:lpwstr/>
  </property>
  <property name="FSC#NUERNBERGCFG@15.1700:BankDetailsBICOwnerGroup" pid="46" fmtid="{D5CDD505-2E9C-101B-9397-08002B2CF9AE}">
    <vt:lpwstr/>
  </property>
  <property name="FSC#NUERNBERGCFG@15.1700:AddrDate" pid="47" fmtid="{D5CDD505-2E9C-101B-9397-08002B2CF9AE}">
    <vt:lpwstr/>
  </property>
  <property name="FSC#NUERNBERGCFG@15.1700:ReferDate" pid="48" fmtid="{D5CDD505-2E9C-101B-9397-08002B2CF9AE}">
    <vt:lpwstr/>
  </property>
  <property name="FSC#NUERNBERGCFG@15.1700:OwnerGroupOfficeBuilding" pid="49" fmtid="{D5CDD505-2E9C-101B-9397-08002B2CF9AE}">
    <vt:lpwstr/>
  </property>
  <property name="FSC#NUERNBERGCFG@15.1700:OwnerFunction" pid="50" fmtid="{D5CDD505-2E9C-101B-9397-08002B2CF9AE}">
    <vt:lpwstr/>
  </property>
  <property name="FSC#NUERNBERGCFG@15.1700:OwnerGender" pid="51" fmtid="{D5CDD505-2E9C-101B-9397-08002B2CF9AE}">
    <vt:lpwstr/>
  </property>
  <property name="FSC#NUERNBERGCFG@15.1700:OwnerSurName" pid="52" fmtid="{D5CDD505-2E9C-101B-9397-08002B2CF9AE}">
    <vt:lpwstr/>
  </property>
  <property name="FSC#NUERNBERGCFG@15.1700:OwnerNameAffix" pid="53" fmtid="{D5CDD505-2E9C-101B-9397-08002B2CF9AE}">
    <vt:lpwstr/>
  </property>
  <property name="FSC#NUERNBERGCFG@15.1700:OwnerTitle" pid="54" fmtid="{D5CDD505-2E9C-101B-9397-08002B2CF9AE}">
    <vt:lpwstr/>
  </property>
  <property name="FSC#NUERNBERGCFG@15.1700:OwnerFirstName" pid="55" fmtid="{D5CDD505-2E9C-101B-9397-08002B2CF9AE}">
    <vt:lpwstr/>
  </property>
  <property name="FSC#NUERNBERGCFG@15.1700:EmailOwnerGroup" pid="56" fmtid="{D5CDD505-2E9C-101B-9397-08002B2CF9AE}">
    <vt:lpwstr/>
  </property>
  <property name="FSC#NUERNBERGCFG@15.1700:EmailOwner" pid="57" fmtid="{D5CDD505-2E9C-101B-9397-08002B2CF9AE}">
    <vt:lpwstr/>
  </property>
  <property name="FSC#NUERNBERGCFG@15.1700:FaxNumberOwnerGroup" pid="58" fmtid="{D5CDD505-2E9C-101B-9397-08002B2CF9AE}">
    <vt:lpwstr/>
  </property>
  <property name="FSC#NUERNBERGCFG@15.1700:ForeignNr" pid="59" fmtid="{D5CDD505-2E9C-101B-9397-08002B2CF9AE}">
    <vt:lpwstr/>
  </property>
  <property name="FSC#NUERNBERGCFG@15.1700:BankDetailsIBANOwnerGroup" pid="60" fmtid="{D5CDD505-2E9C-101B-9397-08002B2CF9AE}">
    <vt:lpwstr/>
  </property>
  <property name="FSC#NUERNBERGCFG@15.1700:BankDetailsNameOwnerGroup" pid="61" fmtid="{D5CDD505-2E9C-101B-9397-08002B2CF9AE}">
    <vt:lpwstr/>
  </property>
  <property name="FSC#NUERNBERGCFG@15.1700:OrganizationOwnerGroup" pid="62" fmtid="{D5CDD505-2E9C-101B-9397-08002B2CF9AE}">
    <vt:lpwstr/>
  </property>
  <property name="FSC#NUERNBERGCFG@15.1700:SignFinalVersionByFunction" pid="63" fmtid="{D5CDD505-2E9C-101B-9397-08002B2CF9AE}">
    <vt:lpwstr/>
  </property>
  <property name="FSC#NUERNBERGCFG@15.1700:SignFinalVersionBySurname" pid="64" fmtid="{D5CDD505-2E9C-101B-9397-08002B2CF9AE}">
    <vt:lpwstr/>
  </property>
  <property name="FSC#NUERNBERGCFG@15.1700:SignFinalVersionByNameAffix" pid="65" fmtid="{D5CDD505-2E9C-101B-9397-08002B2CF9AE}">
    <vt:lpwstr/>
  </property>
  <property name="FSC#NUERNBERGCFG@15.1700:SignFinalVersionByTitle" pid="66" fmtid="{D5CDD505-2E9C-101B-9397-08002B2CF9AE}">
    <vt:lpwstr/>
  </property>
  <property name="FSC#NUERNBERGCFG@15.1700:SignFinalVersionByFirstname" pid="67" fmtid="{D5CDD505-2E9C-101B-9397-08002B2CF9AE}">
    <vt:lpwstr/>
  </property>
  <property name="FSC#NUERNBERGCFG@15.1700:SignFinalVersionByJobTitle" pid="68" fmtid="{D5CDD505-2E9C-101B-9397-08002B2CF9AE}">
    <vt:lpwstr/>
  </property>
  <property name="FSC#NUERNBERGCFG@15.1700:TelNumberOwner" pid="69" fmtid="{D5CDD505-2E9C-101B-9397-08002B2CF9AE}">
    <vt:lpwstr/>
  </property>
  <property name="FSC#NUERNBERGCFG@15.1700:URLOwnerGroup" pid="70" fmtid="{D5CDD505-2E9C-101B-9397-08002B2CF9AE}">
    <vt:lpwstr/>
  </property>
  <property name="FSC#NUERNBERGCFG@15.1700:TransportConnectionOwnerGroup" pid="71" fmtid="{D5CDD505-2E9C-101B-9397-08002B2CF9AE}">
    <vt:lpwstr/>
  </property>
  <property name="FSC#NUERNBERGCFG@15.1700:OwnerRoomNumber" pid="72" fmtid="{D5CDD505-2E9C-101B-9397-08002B2CF9AE}">
    <vt:lpwstr/>
  </property>
  <property name="FSC#NUERNBERGCFG@15.1700:AgencyID" pid="73" fmtid="{D5CDD505-2E9C-101B-9397-08002B2CF9AE}">
    <vt:lpwstr/>
  </property>
  <property name="FSC#NUERNBERGCFG@15.1700:Signatures" pid="74" fmtid="{D5CDD505-2E9C-101B-9397-08002B2CF9AE}">
    <vt:lpwstr/>
  </property>
  <property name="FSC#NUERNBERGCFG@15.1700:OrganizationOwnerGroupGrshortname" pid="75" fmtid="{D5CDD505-2E9C-101B-9397-08002B2CF9AE}">
    <vt:lpwstr/>
  </property>
  <property name="FSC#NUERNBERGCFG@15.1700:OrganizationOwnerGroupGrlongname" pid="76" fmtid="{D5CDD505-2E9C-101B-9397-08002B2CF9AE}">
    <vt:lpwstr/>
  </property>
  <property name="FSC#FSCBUILTINSETTINGS@2171.100:OwnerAdrStreet" pid="77" fmtid="{D5CDD505-2E9C-101B-9397-08002B2CF9AE}">
    <vt:lpwstr/>
  </property>
  <property name="FSC#FSCBUILTINSETTINGS@2171.100:ReferDate" pid="78" fmtid="{D5CDD505-2E9C-101B-9397-08002B2CF9AE}">
    <vt:lpwstr/>
  </property>
  <property name="FSC#COOELAK@1.1001:Subject" pid="79" fmtid="{D5CDD505-2E9C-101B-9397-08002B2CF9AE}">
    <vt:lpwstr>ERIS Anlage/18.12.2013/TOP</vt:lpwstr>
  </property>
  <property name="FSC#COOELAK@1.1001:FileReference" pid="80" fmtid="{D5CDD505-2E9C-101B-9397-08002B2CF9AE}">
    <vt:lpwstr/>
  </property>
  <property name="FSC#COOELAK@1.1001:FileRefYear" pid="81" fmtid="{D5CDD505-2E9C-101B-9397-08002B2CF9AE}">
    <vt:lpwstr/>
  </property>
  <property name="FSC#COOELAK@1.1001:FileRefOrdinal" pid="82" fmtid="{D5CDD505-2E9C-101B-9397-08002B2CF9AE}">
    <vt:lpwstr/>
  </property>
  <property name="FSC#COOELAK@1.1001:FileRefOU" pid="83" fmtid="{D5CDD505-2E9C-101B-9397-08002B2CF9AE}">
    <vt:lpwstr/>
  </property>
  <property name="FSC#COOELAK@1.1001:Organization" pid="84" fmtid="{D5CDD505-2E9C-101B-9397-08002B2CF9AE}">
    <vt:lpwstr/>
  </property>
  <property name="FSC#COOELAK@1.1001:Owner" pid="85" fmtid="{D5CDD505-2E9C-101B-9397-08002B2CF9AE}">
    <vt:lpwstr>eris_x005f_svc</vt:lpwstr>
  </property>
  <property name="FSC#COOELAK@1.1001:OwnerExtension" pid="86" fmtid="{D5CDD505-2E9C-101B-9397-08002B2CF9AE}">
    <vt:lpwstr/>
  </property>
  <property name="FSC#COOELAK@1.1001:OwnerFaxExtension" pid="87" fmtid="{D5CDD505-2E9C-101B-9397-08002B2CF9AE}">
    <vt:lpwstr/>
  </property>
  <property name="FSC#COOELAK@1.1001:DispatchedBy" pid="88" fmtid="{D5CDD505-2E9C-101B-9397-08002B2CF9AE}">
    <vt:lpwstr/>
  </property>
  <property name="FSC#COOELAK@1.1001:DispatchedAt" pid="89" fmtid="{D5CDD505-2E9C-101B-9397-08002B2CF9AE}">
    <vt:lpwstr/>
  </property>
  <property name="FSC#COOELAK@1.1001:ApprovedBy" pid="90" fmtid="{D5CDD505-2E9C-101B-9397-08002B2CF9AE}">
    <vt:lpwstr/>
  </property>
  <property name="FSC#COOELAK@1.1001:ApprovedAt" pid="91" fmtid="{D5CDD505-2E9C-101B-9397-08002B2CF9AE}">
    <vt:lpwstr/>
  </property>
  <property name="FSC#COOELAK@1.1001:Department" pid="92" fmtid="{D5CDD505-2E9C-101B-9397-08002B2CF9AE}">
    <vt:lpwstr>str (Stadtrat)</vt:lpwstr>
  </property>
  <property name="FSC#COOELAK@1.1001:CreatedAt" pid="93" fmtid="{D5CDD505-2E9C-101B-9397-08002B2CF9AE}">
    <vt:lpwstr>12.12.2013</vt:lpwstr>
  </property>
  <property name="FSC#COOELAK@1.1001:OU" pid="94" fmtid="{D5CDD505-2E9C-101B-9397-08002B2CF9AE}">
    <vt:lpwstr>str (Stadtrat)</vt:lpwstr>
  </property>
  <property name="FSC#COOELAK@1.1001:Priority" pid="95" fmtid="{D5CDD505-2E9C-101B-9397-08002B2CF9AE}">
    <vt:lpwstr> ()</vt:lpwstr>
  </property>
  <property name="FSC#COOELAK@1.1001:ObjBarCode" pid="96" fmtid="{D5CDD505-2E9C-101B-9397-08002B2CF9AE}">
    <vt:lpwstr>*COO.2171.101.5.3321961*</vt:lpwstr>
  </property>
  <property name="FSC#COOELAK@1.1001:RefBarCode" pid="97" fmtid="{D5CDD505-2E9C-101B-9397-08002B2CF9AE}">
    <vt:lpwstr>*COO.2171.101.15.1945220*</vt:lpwstr>
  </property>
  <property name="FSC#COOELAK@1.1001:FileRefBarCode" pid="98" fmtid="{D5CDD505-2E9C-101B-9397-08002B2CF9AE}">
    <vt:lpwstr>**</vt:lpwstr>
  </property>
  <property name="FSC#COOELAK@1.1001:ExternalRef" pid="99" fmtid="{D5CDD505-2E9C-101B-9397-08002B2CF9AE}">
    <vt:lpwstr/>
  </property>
  <property name="FSC#COOELAK@1.1001:IncomingNumber" pid="100" fmtid="{D5CDD505-2E9C-101B-9397-08002B2CF9AE}">
    <vt:lpwstr/>
  </property>
  <property name="FSC#COOELAK@1.1001:IncomingSubject" pid="101" fmtid="{D5CDD505-2E9C-101B-9397-08002B2CF9AE}">
    <vt:lpwstr>ERIS Anlage/18.12.2013/TOP</vt:lpwstr>
  </property>
  <property name="FSC#COOELAK@1.1001:ProcessResponsible" pid="102" fmtid="{D5CDD505-2E9C-101B-9397-08002B2CF9AE}">
    <vt:lpwstr/>
  </property>
  <property name="FSC#COOELAK@1.1001:ProcessResponsiblePhone" pid="103" fmtid="{D5CDD505-2E9C-101B-9397-08002B2CF9AE}">
    <vt:lpwstr/>
  </property>
  <property name="FSC#COOELAK@1.1001:ProcessResponsibleMail" pid="104" fmtid="{D5CDD505-2E9C-101B-9397-08002B2CF9AE}">
    <vt:lpwstr/>
  </property>
  <property name="FSC#COOELAK@1.1001:ProcessResponsibleFax" pid="105" fmtid="{D5CDD505-2E9C-101B-9397-08002B2CF9AE}">
    <vt:lpwstr/>
  </property>
  <property name="FSC#COOELAK@1.1001:ApproverFirstName" pid="106" fmtid="{D5CDD505-2E9C-101B-9397-08002B2CF9AE}">
    <vt:lpwstr/>
  </property>
  <property name="FSC#COOELAK@1.1001:ApproverSurName" pid="107" fmtid="{D5CDD505-2E9C-101B-9397-08002B2CF9AE}">
    <vt:lpwstr/>
  </property>
  <property name="FSC#COOELAK@1.1001:ApproverTitle" pid="108" fmtid="{D5CDD505-2E9C-101B-9397-08002B2CF9AE}">
    <vt:lpwstr/>
  </property>
  <property name="FSC#COOELAK@1.1001:ExternalDate" pid="109" fmtid="{D5CDD505-2E9C-101B-9397-08002B2CF9AE}">
    <vt:lpwstr/>
  </property>
  <property name="FSC#COOELAK@1.1001:SettlementApprovedAt" pid="110" fmtid="{D5CDD505-2E9C-101B-9397-08002B2CF9AE}">
    <vt:lpwstr/>
  </property>
  <property name="FSC#COOELAK@1.1001:BaseNumber" pid="111" fmtid="{D5CDD505-2E9C-101B-9397-08002B2CF9AE}">
    <vt:lpwstr/>
  </property>
  <property name="FSC#COOELAK@1.1001:CurrentUserRolePos" pid="112" fmtid="{D5CDD505-2E9C-101B-9397-08002B2CF9AE}">
    <vt:lpwstr>Schriftgutverwalter/-in</vt:lpwstr>
  </property>
  <property name="FSC#COOELAK@1.1001:CurrentUserEmail" pid="113" fmtid="{D5CDD505-2E9C-101B-9397-08002B2CF9AE}">
    <vt:lpwstr/>
  </property>
  <property name="FSC#ELAKGOV@1.1001:PersonalSubjGender" pid="114" fmtid="{D5CDD505-2E9C-101B-9397-08002B2CF9AE}">
    <vt:lpwstr/>
  </property>
  <property name="FSC#ELAKGOV@1.1001:PersonalSubjFirstName" pid="115" fmtid="{D5CDD505-2E9C-101B-9397-08002B2CF9AE}">
    <vt:lpwstr/>
  </property>
  <property name="FSC#ELAKGOV@1.1001:PersonalSubjSurName" pid="116" fmtid="{D5CDD505-2E9C-101B-9397-08002B2CF9AE}">
    <vt:lpwstr/>
  </property>
  <property name="FSC#ELAKGOV@1.1001:PersonalSubjSalutation" pid="117" fmtid="{D5CDD505-2E9C-101B-9397-08002B2CF9AE}">
    <vt:lpwstr/>
  </property>
  <property name="FSC#ELAKGOV@1.1001:PersonalSubjAddress" pid="118" fmtid="{D5CDD505-2E9C-101B-9397-08002B2CF9AE}">
    <vt:lpwstr/>
  </property>
  <property name="FSC#ATSTATECFG@1.1001:Office" pid="119" fmtid="{D5CDD505-2E9C-101B-9397-08002B2CF9AE}">
    <vt:lpwstr/>
  </property>
  <property name="FSC#ATSTATECFG@1.1001:Agent" pid="120" fmtid="{D5CDD505-2E9C-101B-9397-08002B2CF9AE}">
    <vt:lpwstr/>
  </property>
  <property name="FSC#ATSTATECFG@1.1001:AgentPhone" pid="121" fmtid="{D5CDD505-2E9C-101B-9397-08002B2CF9AE}">
    <vt:lpwstr/>
  </property>
  <property name="FSC#ATSTATECFG@1.1001:DepartmentFax" pid="122" fmtid="{D5CDD505-2E9C-101B-9397-08002B2CF9AE}">
    <vt:lpwstr/>
  </property>
  <property name="FSC#ATSTATECFG@1.1001:DepartmentEmail" pid="123" fmtid="{D5CDD505-2E9C-101B-9397-08002B2CF9AE}">
    <vt:lpwstr/>
  </property>
  <property name="FSC#ATSTATECFG@1.1001:SubfileDate" pid="124" fmtid="{D5CDD505-2E9C-101B-9397-08002B2CF9AE}">
    <vt:lpwstr>12.12.2013</vt:lpwstr>
  </property>
  <property name="FSC#ATSTATECFG@1.1001:SubfileSubject" pid="125" fmtid="{D5CDD505-2E9C-101B-9397-08002B2CF9AE}">
    <vt:lpwstr>ERIS Anlage/18.12.2013/TOP</vt:lpwstr>
  </property>
  <property name="FSC#ATSTATECFG@1.1001:DepartmentZipCode" pid="126" fmtid="{D5CDD505-2E9C-101B-9397-08002B2CF9AE}">
    <vt:lpwstr/>
  </property>
  <property name="FSC#ATSTATECFG@1.1001:DepartmentCountry" pid="127" fmtid="{D5CDD505-2E9C-101B-9397-08002B2CF9AE}">
    <vt:lpwstr/>
  </property>
  <property name="FSC#ATSTATECFG@1.1001:DepartmentCity" pid="128" fmtid="{D5CDD505-2E9C-101B-9397-08002B2CF9AE}">
    <vt:lpwstr/>
  </property>
  <property name="FSC#ATSTATECFG@1.1001:DepartmentStreet" pid="129" fmtid="{D5CDD505-2E9C-101B-9397-08002B2CF9AE}">
    <vt:lpwstr/>
  </property>
  <property name="FSC#ATSTATECFG@1.1001:DepartmentDVR" pid="130" fmtid="{D5CDD505-2E9C-101B-9397-08002B2CF9AE}">
    <vt:lpwstr/>
  </property>
  <property name="FSC#ATSTATECFG@1.1001:DepartmentUID" pid="131" fmtid="{D5CDD505-2E9C-101B-9397-08002B2CF9AE}">
    <vt:lpwstr/>
  </property>
  <property name="FSC#ATSTATECFG@1.1001:SubfileReference" pid="132" fmtid="{D5CDD505-2E9C-101B-9397-08002B2CF9AE}">
    <vt:lpwstr>2013-12-12/7076</vt:lpwstr>
  </property>
  <property name="FSC#ATSTATECFG@1.1001:Clause" pid="133" fmtid="{D5CDD505-2E9C-101B-9397-08002B2CF9AE}">
    <vt:lpwstr/>
  </property>
  <property name="FSC#ATSTATECFG@1.1001:ApprovedSignature" pid="134" fmtid="{D5CDD505-2E9C-101B-9397-08002B2CF9AE}">
    <vt:lpwstr/>
  </property>
  <property name="FSC#ATSTATECFG@1.1001:BankAccount" pid="135" fmtid="{D5CDD505-2E9C-101B-9397-08002B2CF9AE}">
    <vt:lpwstr/>
  </property>
  <property name="FSC#ATSTATECFG@1.1001:BankAccountOwner" pid="136" fmtid="{D5CDD505-2E9C-101B-9397-08002B2CF9AE}">
    <vt:lpwstr/>
  </property>
  <property name="FSC#ATSTATECFG@1.1001:BankInstitute" pid="137" fmtid="{D5CDD505-2E9C-101B-9397-08002B2CF9AE}">
    <vt:lpwstr/>
  </property>
  <property name="FSC#ATSTATECFG@1.1001:BankAccountID" pid="138" fmtid="{D5CDD505-2E9C-101B-9397-08002B2CF9AE}">
    <vt:lpwstr/>
  </property>
  <property name="FSC#ATSTATECFG@1.1001:BankAccountIBAN" pid="139" fmtid="{D5CDD505-2E9C-101B-9397-08002B2CF9AE}">
    <vt:lpwstr/>
  </property>
  <property name="FSC#ATSTATECFG@1.1001:BankAccountBIC" pid="140" fmtid="{D5CDD505-2E9C-101B-9397-08002B2CF9AE}">
    <vt:lpwstr/>
  </property>
  <property name="FSC#ATSTATECFG@1.1001:BankName" pid="141" fmtid="{D5CDD505-2E9C-101B-9397-08002B2CF9AE}">
    <vt:lpwstr/>
  </property>
  <property name="FSC#FSCGOVDE@1.1001:FileRefOUEmail" pid="142" fmtid="{D5CDD505-2E9C-101B-9397-08002B2CF9AE}">
    <vt:lpwstr/>
  </property>
  <property name="FSC#FSCGOVDE@1.1001:ProcedureReference" pid="143" fmtid="{D5CDD505-2E9C-101B-9397-08002B2CF9AE}">
    <vt:lpwstr/>
  </property>
  <property name="FSC#FSCGOVDE@1.1001:FileSubject" pid="144" fmtid="{D5CDD505-2E9C-101B-9397-08002B2CF9AE}">
    <vt:lpwstr/>
  </property>
  <property name="FSC#FSCGOVDE@1.1001:ProcedureSubject" pid="145" fmtid="{D5CDD505-2E9C-101B-9397-08002B2CF9AE}">
    <vt:lpwstr/>
  </property>
  <property name="FSC#FSCGOVDE@1.1001:SignFinalVersionBy" pid="146" fmtid="{D5CDD505-2E9C-101B-9397-08002B2CF9AE}">
    <vt:lpwstr/>
  </property>
  <property name="FSC#FSCGOVDE@1.1001:SignFinalVersionAt" pid="147" fmtid="{D5CDD505-2E9C-101B-9397-08002B2CF9AE}">
    <vt:lpwstr/>
  </property>
  <property name="FSC#FSCGOVDE@1.1001:ProcedureRefBarCode" pid="148" fmtid="{D5CDD505-2E9C-101B-9397-08002B2CF9AE}">
    <vt:lpwstr/>
  </property>
  <property name="FSC#FSCGOVDE@1.1001:FileAddSubj" pid="149" fmtid="{D5CDD505-2E9C-101B-9397-08002B2CF9AE}">
    <vt:lpwstr/>
  </property>
  <property name="FSC#FSCGOVDE@1.1001:DocumentSubj" pid="150" fmtid="{D5CDD505-2E9C-101B-9397-08002B2CF9AE}">
    <vt:lpwstr>ERIS Anlage/18.12.2013/TOP</vt:lpwstr>
  </property>
  <property name="FSC#FSCGOVDE@1.1001:FileRel" pid="151" fmtid="{D5CDD505-2E9C-101B-9397-08002B2CF9AE}">
    <vt:lpwstr/>
  </property>
  <property name="FSC#COOSYSTEM@1.1:Container" pid="152" fmtid="{D5CDD505-2E9C-101B-9397-08002B2CF9AE}">
    <vt:lpwstr>COO.2171.101.5.3321961</vt:lpwstr>
  </property>
  <property name="FSC#FSCFOLIO@1.1001:docpropproject" pid="153" fmtid="{D5CDD505-2E9C-101B-9397-08002B2CF9AE}">
    <vt:lpwstr/>
  </property>
</Properties>
</file>